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4" r:id="rId2"/>
    <p:sldId id="332" r:id="rId3"/>
    <p:sldId id="333" r:id="rId4"/>
    <p:sldId id="334" r:id="rId5"/>
    <p:sldId id="357" r:id="rId6"/>
    <p:sldId id="358" r:id="rId7"/>
    <p:sldId id="335" r:id="rId8"/>
    <p:sldId id="359" r:id="rId9"/>
    <p:sldId id="360" r:id="rId10"/>
    <p:sldId id="362" r:id="rId11"/>
    <p:sldId id="336" r:id="rId12"/>
    <p:sldId id="321" r:id="rId13"/>
    <p:sldId id="337" r:id="rId14"/>
    <p:sldId id="338" r:id="rId15"/>
    <p:sldId id="361" r:id="rId16"/>
    <p:sldId id="340" r:id="rId17"/>
    <p:sldId id="341" r:id="rId18"/>
    <p:sldId id="342" r:id="rId19"/>
    <p:sldId id="343" r:id="rId20"/>
    <p:sldId id="344" r:id="rId21"/>
    <p:sldId id="291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276" r:id="rId3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6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E0CFC"/>
    <a:srgbClr val="B707A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86" autoAdjust="0"/>
  </p:normalViewPr>
  <p:slideViewPr>
    <p:cSldViewPr snapToGrid="0" showGuides="1">
      <p:cViewPr varScale="1">
        <p:scale>
          <a:sx n="104" d="100"/>
          <a:sy n="104" d="100"/>
        </p:scale>
        <p:origin x="792" y="96"/>
      </p:cViewPr>
      <p:guideLst>
        <p:guide orient="horz" pos="3521"/>
        <p:guide pos="649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511C-5F32-4510-9552-F6558A4110E0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3BF4-DF2B-40C3-9B68-A2456896F0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9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33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76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1445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633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2400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315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359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3409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539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7098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87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284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732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12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7704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9987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58161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663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806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912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911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49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5192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671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90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36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53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3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49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376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60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0BAFA9-554B-43B6-BEB6-75781DA3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4261480-A737-4A63-87C9-550E84F69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B546C-A0D3-4F4F-9267-2E67412D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FD01D0-1453-4D3C-B0CC-0317AE4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C137CD-8091-40F3-BFC0-A8E9555C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5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0AE0C8-6C09-42ED-A08B-CAA29FA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F1E991-9999-4613-925A-08084B767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BC7D12-80F9-49D4-9398-E9481CAF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8C519E-665A-47B6-922A-39380665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2C238C-A0EE-4252-BDA2-313443E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36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8540914-ABAC-42E6-9209-34DBAFA08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1C6AC4-8FBC-4821-B086-D63ADD780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5BD712-18E0-4C2D-B613-C3F9BBC8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1A3A8E-5927-4BFF-AC17-6902A4DE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A634D1-2616-4EF7-9A58-D9BEF2F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5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82EB87-273B-45A9-8E30-4475690B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86C1DE-93B5-44C8-B9FD-3F3671FA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88EEE0-C39F-4060-823A-27B7E2D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FE2C0E-EB24-418C-8704-43D76BD2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2AD948-246F-418E-8C66-66C3DB9F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22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4EB00-7C7E-4794-BA56-3F20F35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254D0B-6CDD-4C35-8C97-06C1A9DD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9A6483-CD00-4B3C-92DD-4244DE4D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7A25AE-55F6-42A4-B4EC-D2555BD6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30DF3C-6C01-4487-B55F-83D93C01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7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C76D7B-C0CA-41EC-AE18-7063342D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C98209-8104-49F6-9C5C-21D352A8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9190E87-2C8E-4E6C-A1AB-1B0ADDF04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7839E9-07F7-43CD-913B-5D0D4651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060AA2-2610-4ED4-B4FB-D694675B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334C38-4268-43C4-AE0D-3F8164C6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3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7E3171-8575-4C67-B09C-7F72C32A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80FC6F-3CB7-454E-9714-9FB804CD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ECAB9C-0899-42E5-9713-46D78950A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1F5453F-938F-40A9-8F49-3493FC447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0C513DE-21D2-4C6F-8F44-E8785BA3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52C82A1-8088-461D-81C2-9990F3FD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D1C14E5-D515-4B78-AD1E-EA50BB4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D5A5DA0-FF31-419E-824A-F2B352A3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42236-20E1-4CBA-A562-9D4F2040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BF262A-F4AB-4FF7-9E2A-136F0C92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F462104-FC4D-4A6A-BCF5-7B39718E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81B4DB-FF4F-4E3A-BAA2-8649BE8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44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9A6A609-2800-48D5-9556-0E24C513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34DE4DC-3842-4BDA-A0BA-1A106968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5EA7E8-AB0D-43D2-81C5-A0E0D74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85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A396A4-CBDA-400A-AE4A-A716C98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EED0C4-AD41-4FC0-A47C-4DE435B3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5A823A-8BD1-49D6-BF5F-A832DA0C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787E0B-9410-40AE-8514-11421603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C67F90-7949-4F33-AEFE-CBF36FC8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A68B43-D789-4812-9543-12B0DDC3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8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8C1FBA-AD13-4AB1-A511-D7196AA1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938488A-C63F-45A5-B4E1-C5B4ECD70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E3F16C-981C-41FC-B930-3672F02B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6DF3D4-4843-49AB-87DE-CBFA3391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821D0C-60E8-4CE1-AEFA-6A7B1A9E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FEB053-A09B-4259-9DFF-76BC59E8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3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71717BE-A456-412E-A7C0-7F83A551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D099AB-C8F7-40E5-8667-E8FA6C90C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5ACB41-C0EB-4B7D-B631-25D77CC16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C396-9EFF-4811-85B3-5926A9602E3B}" type="datetimeFigureOut">
              <a:rPr lang="hu-HU" smtClean="0"/>
              <a:t>2024. 09. 30.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19127E-CCE0-4CE9-90BA-2E6E8E9BA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170919-4997-41FF-8B14-BF6087448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2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png"/><Relationship Id="rId3" Type="http://schemas.openxmlformats.org/officeDocument/2006/relationships/image" Target="../media/image100.png"/><Relationship Id="rId7" Type="http://schemas.openxmlformats.org/officeDocument/2006/relationships/image" Target="../media/image11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00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2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laglex.hu/Lexikon/Html/KaloriBo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gbknIDKN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aglex.hu/Lexikon/Html/KaloriBo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ermain_Henri_Hess" TargetMode="External"/><Relationship Id="rId4" Type="http://schemas.openxmlformats.org/officeDocument/2006/relationships/hyperlink" Target="https://www.tankonyvtar.hu/hu/tartalom/tamop425/2011_0001_519_04292_1_Fizika1/ch04s04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5D048C-E92F-4BFF-A5A5-4168D998F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 alapjai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Termodinamika, termokémia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63C4D18-3BD1-481B-AC2A-A82874343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Szilágyi István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SZTE Fizikai Kémiai és Anyagtudományi Tanszék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0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termodinamika alapjai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75" y="1316182"/>
                <a:ext cx="11512446" cy="5430982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előbbiekben definiált hőkapacitást azonban elég nehéz mérni folyadékok vagy szilárd anyagok esetében, hiszen nehéz biztosítani a térfogatuk állandó-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ságát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  <a:p>
                <a:pPr>
                  <a:spcAft>
                    <a:spcPts val="2000"/>
                  </a:spcAft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Állandó nyomáson viszont könnyen mérhető minden anyag hőkapacitása, vi-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szont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ekkor számolni kell a szükségszerűen bekövetkező térfogati munkával is, ami azt eredményezi, hogy az anyag hőmérsékletének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megváltoztatásá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-hoz szükséges kicserélt hő mennyisége eltérő lesz az állandó térfogaton mért-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hez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képest!</a:t>
                </a:r>
              </a:p>
              <a:p>
                <a:pPr>
                  <a:spcAft>
                    <a:spcPts val="2000"/>
                  </a:spcAft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azaz definiálnunk kell az állandó nyomáson mért fajlagos, és moláris hőkapacitást: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Tökéletesen viselkedő gázok esetében: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az összefüggés!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75" y="1316182"/>
                <a:ext cx="11512446" cy="5430982"/>
              </a:xfrm>
              <a:blipFill>
                <a:blip r:embed="rId3"/>
                <a:stretch>
                  <a:fillRect l="-953" t="-2020" r="-26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EF738A8-391A-4620-9597-A524FD5D019C}"/>
                  </a:ext>
                </a:extLst>
              </p:cNvPr>
              <p:cNvSpPr txBox="1"/>
              <p:nvPr/>
            </p:nvSpPr>
            <p:spPr>
              <a:xfrm>
                <a:off x="6766242" y="5400804"/>
                <a:ext cx="3343992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EF738A8-391A-4620-9597-A524FD5D0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42" y="5400804"/>
                <a:ext cx="3343992" cy="596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4A74A71-B706-4E10-AF70-C113E9CEB200}"/>
                  </a:ext>
                </a:extLst>
              </p:cNvPr>
              <p:cNvSpPr txBox="1"/>
              <p:nvPr/>
            </p:nvSpPr>
            <p:spPr>
              <a:xfrm>
                <a:off x="2918995" y="5386949"/>
                <a:ext cx="3286284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4A74A71-B706-4E10-AF70-C113E9CEB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95" y="5386949"/>
                <a:ext cx="3286284" cy="5967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5D3A5B8F-7A22-4843-8041-20C8DF1AEA19}"/>
                  </a:ext>
                </a:extLst>
              </p:cNvPr>
              <p:cNvSpPr txBox="1"/>
              <p:nvPr/>
            </p:nvSpPr>
            <p:spPr>
              <a:xfrm>
                <a:off x="5052596" y="4244461"/>
                <a:ext cx="1637500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5D3A5B8F-7A22-4843-8041-20C8DF1AE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596" y="4244461"/>
                <a:ext cx="1637500" cy="596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6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termodinamika alapjai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6011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fogalmak tisztázása után már lehetséges az energia definiálása!</a:t>
            </a:r>
          </a:p>
          <a:p>
            <a:r>
              <a:rPr lang="hu-HU" b="1" dirty="0"/>
              <a:t>energia:</a:t>
            </a:r>
            <a:r>
              <a:rPr lang="hu-HU" dirty="0"/>
              <a:t> (jele: </a:t>
            </a:r>
            <a:r>
              <a:rPr lang="hu-HU" i="1" dirty="0"/>
              <a:t>E</a:t>
            </a:r>
            <a:r>
              <a:rPr lang="hu-HU" dirty="0"/>
              <a:t>; mértékegysége: </a:t>
            </a:r>
            <a:r>
              <a:rPr lang="hu-HU" i="1" dirty="0"/>
              <a:t>1 J</a:t>
            </a:r>
            <a:r>
              <a:rPr lang="hu-HU" dirty="0"/>
              <a:t>) a rendszernek azon képessége, hogy munkát képes végezni. (Az energia lehet potenciális és kinetikus energia is.)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kérdés, az, hogy egy kémiai rendszer energiájába mi minden számít bele?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az, hogy a laboratórium melyik emeleten van? – nem!  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az, hogy a kémcsöveket éppen tolják egy kerekes kocsin? – nem!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az, hogy a Föld forgásának mekkora ott a kerületi sebessége? – nem!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az, hogy a Föld milyen sebességgel halad a pályáján, stb. ? – nem!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rendszert alkotó részecskék közötti kölcsönhatások? – igen!</a:t>
            </a:r>
          </a:p>
          <a:p>
            <a:pPr lvl="1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termodinamika alapjai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Tehát csak az ún. belső energia számít!</a:t>
            </a:r>
          </a:p>
          <a:p>
            <a:r>
              <a:rPr lang="hu-HU" b="1" dirty="0"/>
              <a:t>belső energia:</a:t>
            </a:r>
            <a:r>
              <a:rPr lang="hu-HU" dirty="0"/>
              <a:t> (jele: </a:t>
            </a:r>
            <a:r>
              <a:rPr lang="hu-HU" i="1" dirty="0"/>
              <a:t>U</a:t>
            </a:r>
            <a:r>
              <a:rPr lang="hu-HU" dirty="0"/>
              <a:t>; mértékegysége: </a:t>
            </a:r>
            <a:r>
              <a:rPr lang="hu-HU" i="1" dirty="0"/>
              <a:t>1 J</a:t>
            </a:r>
            <a:r>
              <a:rPr lang="hu-HU" dirty="0"/>
              <a:t>) a rendszernek, a rendszert felépítő részecskék közötti kölcsönha­tási (potenciális), és azok mozgási (kinetikus) energiájából származó, energiatartalma. Nincs természetes nullpontja, csak két állapot közötti különbsége, változása mérhető. Extenzív mennyiség, amelynek megvál­tozását a termodinamika I. főtétele írja le.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korábbiakból következik, hogy ahhoz, hogy ez megváltozzon, két dolgot lehet csinálni: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munkát végezni/végeztetni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hőcserét előidézni</a:t>
            </a:r>
          </a:p>
        </p:txBody>
      </p:sp>
    </p:spTree>
    <p:extLst>
      <p:ext uri="{BB962C8B-B14F-4D97-AF65-F5344CB8AC3E}">
        <p14:creationId xmlns:p14="http://schemas.microsoft.com/office/powerpoint/2010/main" val="30441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termodinamika I. fő tétele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1430"/>
          </a:xfrm>
        </p:spPr>
        <p:txBody>
          <a:bodyPr>
            <a:normAutofit/>
          </a:bodyPr>
          <a:lstStyle/>
          <a:p>
            <a:r>
              <a:rPr lang="hu-HU" b="1" dirty="0"/>
              <a:t>termodinamika I. főtétele:</a:t>
            </a:r>
            <a:r>
              <a:rPr lang="hu-HU" dirty="0"/>
              <a:t> zárt rendszer belső energiája állandó mindaddig, amíg munka­végzés vagy hő­csere meg nem változtatja, azaz </a:t>
            </a:r>
            <a:r>
              <a:rPr lang="hu-HU" i="1" dirty="0"/>
              <a:t>ΔU = w + q</a:t>
            </a:r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energiamegmaradás elvének is nevezik ezt a tételt, mert az is igaz, hogy ha a rendszer ugyanabba az állapotba visszakerül, akkor a belső energiájának is ugyanannyinak kell lennie, mert eddig nem sikerült senkinek olyan gépet építenie, amely azon alapult volna, hogy külső energiaforrás nélkül ciklikus működést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biztosítana.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ilyen termodinamikai mennyiségeket állapotfüggvényeknek/ potenciálfüggvényeknek nevezzük – NEM ÁLLAPOTEGYENLET (állapotegyenlet=állapotjelzők közötti összefüggés)!</a:t>
            </a:r>
          </a:p>
        </p:txBody>
      </p:sp>
    </p:spTree>
    <p:extLst>
      <p:ext uri="{BB962C8B-B14F-4D97-AF65-F5344CB8AC3E}">
        <p14:creationId xmlns:p14="http://schemas.microsoft.com/office/powerpoint/2010/main" val="37720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Állapotfüggvények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3830"/>
          </a:xfrm>
        </p:spPr>
        <p:txBody>
          <a:bodyPr>
            <a:normAutofit/>
          </a:bodyPr>
          <a:lstStyle/>
          <a:p>
            <a:r>
              <a:rPr lang="hu-HU" b="1" dirty="0"/>
              <a:t>állapotfüggvény/potenciálfüggvény:</a:t>
            </a:r>
            <a:r>
              <a:rPr lang="hu-HU" dirty="0"/>
              <a:t> (NEM AZONOS AZ ÁLLAPOTEGYENLETTEL!) a rendszerre jel­lemző olyan mennyiség, amelyet az állapotjelzők értékei határoznak meg. Megváltozása a folyamat vég-, és kezdeti állapotához tartozó értékeinek különbségéből számítható, és nem függ attól, hogy a rendszer milyen úton, az állapotjelzők milyen köztes értékein keresztül, jutott el a kezdeti állapotból, a végállapotba. </a:t>
            </a:r>
            <a:br>
              <a:rPr lang="hu-HU" dirty="0"/>
            </a:br>
            <a:r>
              <a:rPr lang="hu-HU" dirty="0"/>
              <a:t>Pl.: </a:t>
            </a:r>
            <a:r>
              <a:rPr lang="hu-HU" i="1" dirty="0"/>
              <a:t>U</a:t>
            </a:r>
            <a:r>
              <a:rPr lang="hu-HU" i="1" baseline="-25000" dirty="0"/>
              <a:t>2</a:t>
            </a:r>
            <a:r>
              <a:rPr lang="hu-HU" i="1" dirty="0"/>
              <a:t>-U</a:t>
            </a:r>
            <a:r>
              <a:rPr lang="hu-HU" i="1" baseline="-25000" dirty="0"/>
              <a:t>1</a:t>
            </a:r>
            <a:r>
              <a:rPr lang="hu-HU" i="1" dirty="0"/>
              <a:t>=ΔU</a:t>
            </a:r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Azokat amelyek pedig nem mutatják a fenti tulajdonságokat, ún. útfüggvénynek nevezzük. Nézzünk egy példát, a dugattyúba zárt tökéletes gáz esetét!</a:t>
            </a:r>
          </a:p>
        </p:txBody>
      </p:sp>
    </p:spTree>
    <p:extLst>
      <p:ext uri="{BB962C8B-B14F-4D97-AF65-F5344CB8AC3E}">
        <p14:creationId xmlns:p14="http://schemas.microsoft.com/office/powerpoint/2010/main" val="18317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7751CF79-B16D-4FF6-944E-B0B9DF709F1B}"/>
              </a:ext>
            </a:extLst>
          </p:cNvPr>
          <p:cNvGrpSpPr/>
          <p:nvPr/>
        </p:nvGrpSpPr>
        <p:grpSpPr>
          <a:xfrm>
            <a:off x="504452" y="3104214"/>
            <a:ext cx="4183366" cy="430887"/>
            <a:chOff x="504452" y="3104214"/>
            <a:chExt cx="4183366" cy="430887"/>
          </a:xfrm>
        </p:grpSpPr>
        <p:cxnSp>
          <p:nvCxnSpPr>
            <p:cNvPr id="320" name="Egyenes összekötő 319">
              <a:extLst>
                <a:ext uri="{FF2B5EF4-FFF2-40B4-BE49-F238E27FC236}">
                  <a16:creationId xmlns:a16="http://schemas.microsoft.com/office/drawing/2014/main" id="{630F12A0-CE89-424E-979F-0F689D104B41}"/>
                </a:ext>
              </a:extLst>
            </p:cNvPr>
            <p:cNvCxnSpPr/>
            <p:nvPr/>
          </p:nvCxnSpPr>
          <p:spPr>
            <a:xfrm>
              <a:off x="1159818" y="3321650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Szövegdoboz 324">
                  <a:extLst>
                    <a:ext uri="{FF2B5EF4-FFF2-40B4-BE49-F238E27FC236}">
                      <a16:creationId xmlns:a16="http://schemas.microsoft.com/office/drawing/2014/main" id="{58A3C90F-73F2-43B1-8FFB-FB6D84D5B7F8}"/>
                    </a:ext>
                  </a:extLst>
                </p:cNvPr>
                <p:cNvSpPr txBox="1"/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5" name="Szövegdoboz 324">
                  <a:extLst>
                    <a:ext uri="{FF2B5EF4-FFF2-40B4-BE49-F238E27FC236}">
                      <a16:creationId xmlns:a16="http://schemas.microsoft.com/office/drawing/2014/main" id="{58A3C90F-73F2-43B1-8FFB-FB6D84D5B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2A3BFCD2-FDFD-451F-9A30-0592AEBBA818}"/>
              </a:ext>
            </a:extLst>
          </p:cNvPr>
          <p:cNvGrpSpPr/>
          <p:nvPr/>
        </p:nvGrpSpPr>
        <p:grpSpPr>
          <a:xfrm>
            <a:off x="491959" y="4530778"/>
            <a:ext cx="4198359" cy="430887"/>
            <a:chOff x="491959" y="4530778"/>
            <a:chExt cx="4198359" cy="430887"/>
          </a:xfrm>
        </p:grpSpPr>
        <p:cxnSp>
          <p:nvCxnSpPr>
            <p:cNvPr id="321" name="Egyenes összekötő 320">
              <a:extLst>
                <a:ext uri="{FF2B5EF4-FFF2-40B4-BE49-F238E27FC236}">
                  <a16:creationId xmlns:a16="http://schemas.microsoft.com/office/drawing/2014/main" id="{ABA6C0C4-75AE-4B34-AD1F-C2DDA4A423AE}"/>
                </a:ext>
              </a:extLst>
            </p:cNvPr>
            <p:cNvCxnSpPr/>
            <p:nvPr/>
          </p:nvCxnSpPr>
          <p:spPr>
            <a:xfrm>
              <a:off x="1162318" y="4733223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Szövegdoboz 325">
                  <a:extLst>
                    <a:ext uri="{FF2B5EF4-FFF2-40B4-BE49-F238E27FC236}">
                      <a16:creationId xmlns:a16="http://schemas.microsoft.com/office/drawing/2014/main" id="{5CEB9A16-B928-4102-AD42-0DF2C134465E}"/>
                    </a:ext>
                  </a:extLst>
                </p:cNvPr>
                <p:cNvSpPr txBox="1"/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6" name="Szövegdoboz 325">
                  <a:extLst>
                    <a:ext uri="{FF2B5EF4-FFF2-40B4-BE49-F238E27FC236}">
                      <a16:creationId xmlns:a16="http://schemas.microsoft.com/office/drawing/2014/main" id="{5CEB9A16-B928-4102-AD42-0DF2C13446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ACF83462-D0B2-4ADF-8989-4AE18D43FA87}"/>
              </a:ext>
            </a:extLst>
          </p:cNvPr>
          <p:cNvGrpSpPr/>
          <p:nvPr/>
        </p:nvGrpSpPr>
        <p:grpSpPr>
          <a:xfrm>
            <a:off x="2313890" y="3358962"/>
            <a:ext cx="613566" cy="3308043"/>
            <a:chOff x="2313890" y="3358962"/>
            <a:chExt cx="613566" cy="3308043"/>
          </a:xfrm>
        </p:grpSpPr>
        <p:cxnSp>
          <p:nvCxnSpPr>
            <p:cNvPr id="322" name="Egyenes összekötő 321">
              <a:extLst>
                <a:ext uri="{FF2B5EF4-FFF2-40B4-BE49-F238E27FC236}">
                  <a16:creationId xmlns:a16="http://schemas.microsoft.com/office/drawing/2014/main" id="{9F5B2997-BB9D-4C5E-8B4C-23F8C8733A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41607" y="4708962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Szövegdoboz 326">
                  <a:extLst>
                    <a:ext uri="{FF2B5EF4-FFF2-40B4-BE49-F238E27FC236}">
                      <a16:creationId xmlns:a16="http://schemas.microsoft.com/office/drawing/2014/main" id="{68A1D88E-DAA7-4721-A046-36A5D5E31512}"/>
                    </a:ext>
                  </a:extLst>
                </p:cNvPr>
                <p:cNvSpPr txBox="1"/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7" name="Szövegdoboz 326">
                  <a:extLst>
                    <a:ext uri="{FF2B5EF4-FFF2-40B4-BE49-F238E27FC236}">
                      <a16:creationId xmlns:a16="http://schemas.microsoft.com/office/drawing/2014/main" id="{68A1D88E-DAA7-4721-A046-36A5D5E315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3DDCC06C-760F-437D-B1CA-92A145450B38}"/>
              </a:ext>
            </a:extLst>
          </p:cNvPr>
          <p:cNvGrpSpPr/>
          <p:nvPr/>
        </p:nvGrpSpPr>
        <p:grpSpPr>
          <a:xfrm>
            <a:off x="4372309" y="3331480"/>
            <a:ext cx="626004" cy="3339064"/>
            <a:chOff x="4404393" y="3331480"/>
            <a:chExt cx="626004" cy="3339064"/>
          </a:xfrm>
        </p:grpSpPr>
        <p:cxnSp>
          <p:nvCxnSpPr>
            <p:cNvPr id="323" name="Egyenes összekötő 322">
              <a:extLst>
                <a:ext uri="{FF2B5EF4-FFF2-40B4-BE49-F238E27FC236}">
                  <a16:creationId xmlns:a16="http://schemas.microsoft.com/office/drawing/2014/main" id="{5FD5717F-E805-4DEC-80A4-2C283FEBE22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347659" y="4681480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Szövegdoboz 327">
                  <a:extLst>
                    <a:ext uri="{FF2B5EF4-FFF2-40B4-BE49-F238E27FC236}">
                      <a16:creationId xmlns:a16="http://schemas.microsoft.com/office/drawing/2014/main" id="{DFAEDF28-6DFC-4DF1-A754-40A323FA2CA9}"/>
                    </a:ext>
                  </a:extLst>
                </p:cNvPr>
                <p:cNvSpPr txBox="1"/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8" name="Szövegdoboz 327">
                  <a:extLst>
                    <a:ext uri="{FF2B5EF4-FFF2-40B4-BE49-F238E27FC236}">
                      <a16:creationId xmlns:a16="http://schemas.microsoft.com/office/drawing/2014/main" id="{DFAEDF28-6DFC-4DF1-A754-40A323FA2C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8" name="Line 265">
            <a:extLst>
              <a:ext uri="{FF2B5EF4-FFF2-40B4-BE49-F238E27FC236}">
                <a16:creationId xmlns:a16="http://schemas.microsoft.com/office/drawing/2014/main" id="{A301E77D-EF8C-4654-9BF9-BF429873B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1" y="5954713"/>
            <a:ext cx="4951413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5" name="Freeform 262">
            <a:extLst>
              <a:ext uri="{FF2B5EF4-FFF2-40B4-BE49-F238E27FC236}">
                <a16:creationId xmlns:a16="http://schemas.microsoft.com/office/drawing/2014/main" id="{E3E728B9-AF18-45CA-906B-C05967A98FC3}"/>
              </a:ext>
            </a:extLst>
          </p:cNvPr>
          <p:cNvSpPr>
            <a:spLocks noEditPoints="1"/>
          </p:cNvSpPr>
          <p:nvPr/>
        </p:nvSpPr>
        <p:spPr bwMode="auto">
          <a:xfrm>
            <a:off x="1238251" y="669925"/>
            <a:ext cx="4951413" cy="4519613"/>
          </a:xfrm>
          <a:custGeom>
            <a:avLst/>
            <a:gdLst>
              <a:gd name="T0" fmla="*/ 0 w 3119"/>
              <a:gd name="T1" fmla="*/ 2847 h 2847"/>
              <a:gd name="T2" fmla="*/ 3119 w 3119"/>
              <a:gd name="T3" fmla="*/ 2847 h 2847"/>
              <a:gd name="T4" fmla="*/ 0 w 3119"/>
              <a:gd name="T5" fmla="*/ 2374 h 2847"/>
              <a:gd name="T6" fmla="*/ 3119 w 3119"/>
              <a:gd name="T7" fmla="*/ 2374 h 2847"/>
              <a:gd name="T8" fmla="*/ 0 w 3119"/>
              <a:gd name="T9" fmla="*/ 1901 h 2847"/>
              <a:gd name="T10" fmla="*/ 3119 w 3119"/>
              <a:gd name="T11" fmla="*/ 1901 h 2847"/>
              <a:gd name="T12" fmla="*/ 0 w 3119"/>
              <a:gd name="T13" fmla="*/ 1428 h 2847"/>
              <a:gd name="T14" fmla="*/ 3119 w 3119"/>
              <a:gd name="T15" fmla="*/ 1428 h 2847"/>
              <a:gd name="T16" fmla="*/ 0 w 3119"/>
              <a:gd name="T17" fmla="*/ 955 h 2847"/>
              <a:gd name="T18" fmla="*/ 3119 w 3119"/>
              <a:gd name="T19" fmla="*/ 955 h 2847"/>
              <a:gd name="T20" fmla="*/ 0 w 3119"/>
              <a:gd name="T21" fmla="*/ 473 h 2847"/>
              <a:gd name="T22" fmla="*/ 3119 w 3119"/>
              <a:gd name="T23" fmla="*/ 473 h 2847"/>
              <a:gd name="T24" fmla="*/ 0 w 3119"/>
              <a:gd name="T25" fmla="*/ 0 h 2847"/>
              <a:gd name="T26" fmla="*/ 3119 w 3119"/>
              <a:gd name="T27" fmla="*/ 0 h 2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19" h="2847">
                <a:moveTo>
                  <a:pt x="0" y="2847"/>
                </a:moveTo>
                <a:lnTo>
                  <a:pt x="3119" y="2847"/>
                </a:lnTo>
                <a:moveTo>
                  <a:pt x="0" y="2374"/>
                </a:moveTo>
                <a:lnTo>
                  <a:pt x="3119" y="2374"/>
                </a:lnTo>
                <a:moveTo>
                  <a:pt x="0" y="1901"/>
                </a:moveTo>
                <a:lnTo>
                  <a:pt x="3119" y="1901"/>
                </a:lnTo>
                <a:moveTo>
                  <a:pt x="0" y="1428"/>
                </a:moveTo>
                <a:lnTo>
                  <a:pt x="3119" y="1428"/>
                </a:lnTo>
                <a:moveTo>
                  <a:pt x="0" y="955"/>
                </a:moveTo>
                <a:lnTo>
                  <a:pt x="3119" y="955"/>
                </a:lnTo>
                <a:moveTo>
                  <a:pt x="0" y="473"/>
                </a:moveTo>
                <a:lnTo>
                  <a:pt x="3119" y="473"/>
                </a:lnTo>
                <a:moveTo>
                  <a:pt x="0" y="0"/>
                </a:moveTo>
                <a:lnTo>
                  <a:pt x="3119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6" name="Freeform 263">
            <a:extLst>
              <a:ext uri="{FF2B5EF4-FFF2-40B4-BE49-F238E27FC236}">
                <a16:creationId xmlns:a16="http://schemas.microsoft.com/office/drawing/2014/main" id="{4B290ABE-E37D-4587-9F3F-337B845968F8}"/>
              </a:ext>
            </a:extLst>
          </p:cNvPr>
          <p:cNvSpPr>
            <a:spLocks noEditPoints="1"/>
          </p:cNvSpPr>
          <p:nvPr/>
        </p:nvSpPr>
        <p:spPr bwMode="auto">
          <a:xfrm>
            <a:off x="2473326" y="669925"/>
            <a:ext cx="3716338" cy="5284788"/>
          </a:xfrm>
          <a:custGeom>
            <a:avLst/>
            <a:gdLst>
              <a:gd name="T0" fmla="*/ 0 w 2341"/>
              <a:gd name="T1" fmla="*/ 0 h 3329"/>
              <a:gd name="T2" fmla="*/ 0 w 2341"/>
              <a:gd name="T3" fmla="*/ 3329 h 3329"/>
              <a:gd name="T4" fmla="*/ 777 w 2341"/>
              <a:gd name="T5" fmla="*/ 0 h 3329"/>
              <a:gd name="T6" fmla="*/ 777 w 2341"/>
              <a:gd name="T7" fmla="*/ 3329 h 3329"/>
              <a:gd name="T8" fmla="*/ 1555 w 2341"/>
              <a:gd name="T9" fmla="*/ 0 h 3329"/>
              <a:gd name="T10" fmla="*/ 1555 w 2341"/>
              <a:gd name="T11" fmla="*/ 3329 h 3329"/>
              <a:gd name="T12" fmla="*/ 2341 w 2341"/>
              <a:gd name="T13" fmla="*/ 0 h 3329"/>
              <a:gd name="T14" fmla="*/ 2341 w 2341"/>
              <a:gd name="T15" fmla="*/ 3329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1" h="3329">
                <a:moveTo>
                  <a:pt x="0" y="0"/>
                </a:moveTo>
                <a:lnTo>
                  <a:pt x="0" y="3329"/>
                </a:lnTo>
                <a:moveTo>
                  <a:pt x="777" y="0"/>
                </a:moveTo>
                <a:lnTo>
                  <a:pt x="777" y="3329"/>
                </a:lnTo>
                <a:moveTo>
                  <a:pt x="1555" y="0"/>
                </a:moveTo>
                <a:lnTo>
                  <a:pt x="1555" y="3329"/>
                </a:lnTo>
                <a:moveTo>
                  <a:pt x="2341" y="0"/>
                </a:moveTo>
                <a:lnTo>
                  <a:pt x="2341" y="3329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7" name="Line 264">
            <a:extLst>
              <a:ext uri="{FF2B5EF4-FFF2-40B4-BE49-F238E27FC236}">
                <a16:creationId xmlns:a16="http://schemas.microsoft.com/office/drawing/2014/main" id="{9259477E-348C-49CB-B3D9-D624089201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8251" y="669925"/>
            <a:ext cx="0" cy="5284788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9" name="Freeform 266">
            <a:extLst>
              <a:ext uri="{FF2B5EF4-FFF2-40B4-BE49-F238E27FC236}">
                <a16:creationId xmlns:a16="http://schemas.microsoft.com/office/drawing/2014/main" id="{13232CD0-0B9C-4F34-BFEB-6553D8F818DE}"/>
              </a:ext>
            </a:extLst>
          </p:cNvPr>
          <p:cNvSpPr>
            <a:spLocks/>
          </p:cNvSpPr>
          <p:nvPr/>
        </p:nvSpPr>
        <p:spPr bwMode="auto">
          <a:xfrm>
            <a:off x="1479551" y="2860675"/>
            <a:ext cx="4454525" cy="1628775"/>
          </a:xfrm>
          <a:custGeom>
            <a:avLst/>
            <a:gdLst>
              <a:gd name="T0" fmla="*/ 2806 w 2806"/>
              <a:gd name="T1" fmla="*/ 1026 h 1026"/>
              <a:gd name="T2" fmla="*/ 2654 w 2806"/>
              <a:gd name="T3" fmla="*/ 986 h 1026"/>
              <a:gd name="T4" fmla="*/ 2494 w 2806"/>
              <a:gd name="T5" fmla="*/ 946 h 1026"/>
              <a:gd name="T6" fmla="*/ 2341 w 2806"/>
              <a:gd name="T7" fmla="*/ 898 h 1026"/>
              <a:gd name="T8" fmla="*/ 2181 w 2806"/>
              <a:gd name="T9" fmla="*/ 858 h 1026"/>
              <a:gd name="T10" fmla="*/ 2029 w 2806"/>
              <a:gd name="T11" fmla="*/ 810 h 1026"/>
              <a:gd name="T12" fmla="*/ 1868 w 2806"/>
              <a:gd name="T13" fmla="*/ 762 h 1026"/>
              <a:gd name="T14" fmla="*/ 1716 w 2806"/>
              <a:gd name="T15" fmla="*/ 713 h 1026"/>
              <a:gd name="T16" fmla="*/ 1564 w 2806"/>
              <a:gd name="T17" fmla="*/ 657 h 1026"/>
              <a:gd name="T18" fmla="*/ 1403 w 2806"/>
              <a:gd name="T19" fmla="*/ 601 h 1026"/>
              <a:gd name="T20" fmla="*/ 1251 w 2806"/>
              <a:gd name="T21" fmla="*/ 545 h 1026"/>
              <a:gd name="T22" fmla="*/ 1091 w 2806"/>
              <a:gd name="T23" fmla="*/ 489 h 1026"/>
              <a:gd name="T24" fmla="*/ 938 w 2806"/>
              <a:gd name="T25" fmla="*/ 425 h 1026"/>
              <a:gd name="T26" fmla="*/ 778 w 2806"/>
              <a:gd name="T27" fmla="*/ 369 h 1026"/>
              <a:gd name="T28" fmla="*/ 626 w 2806"/>
              <a:gd name="T29" fmla="*/ 296 h 1026"/>
              <a:gd name="T30" fmla="*/ 465 w 2806"/>
              <a:gd name="T31" fmla="*/ 224 h 1026"/>
              <a:gd name="T32" fmla="*/ 313 w 2806"/>
              <a:gd name="T33" fmla="*/ 152 h 1026"/>
              <a:gd name="T34" fmla="*/ 153 w 2806"/>
              <a:gd name="T35" fmla="*/ 80 h 1026"/>
              <a:gd name="T36" fmla="*/ 0 w 2806"/>
              <a:gd name="T37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026">
                <a:moveTo>
                  <a:pt x="2806" y="1026"/>
                </a:moveTo>
                <a:lnTo>
                  <a:pt x="2654" y="986"/>
                </a:lnTo>
                <a:lnTo>
                  <a:pt x="2494" y="946"/>
                </a:lnTo>
                <a:lnTo>
                  <a:pt x="2341" y="898"/>
                </a:lnTo>
                <a:lnTo>
                  <a:pt x="2181" y="858"/>
                </a:lnTo>
                <a:lnTo>
                  <a:pt x="2029" y="810"/>
                </a:lnTo>
                <a:lnTo>
                  <a:pt x="1868" y="762"/>
                </a:lnTo>
                <a:lnTo>
                  <a:pt x="1716" y="713"/>
                </a:lnTo>
                <a:lnTo>
                  <a:pt x="1564" y="657"/>
                </a:lnTo>
                <a:lnTo>
                  <a:pt x="1403" y="601"/>
                </a:lnTo>
                <a:lnTo>
                  <a:pt x="1251" y="545"/>
                </a:lnTo>
                <a:lnTo>
                  <a:pt x="1091" y="489"/>
                </a:lnTo>
                <a:lnTo>
                  <a:pt x="938" y="425"/>
                </a:lnTo>
                <a:lnTo>
                  <a:pt x="778" y="369"/>
                </a:lnTo>
                <a:lnTo>
                  <a:pt x="626" y="296"/>
                </a:lnTo>
                <a:lnTo>
                  <a:pt x="465" y="224"/>
                </a:lnTo>
                <a:lnTo>
                  <a:pt x="313" y="152"/>
                </a:lnTo>
                <a:lnTo>
                  <a:pt x="153" y="80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20386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0" name="Freeform 267">
            <a:extLst>
              <a:ext uri="{FF2B5EF4-FFF2-40B4-BE49-F238E27FC236}">
                <a16:creationId xmlns:a16="http://schemas.microsoft.com/office/drawing/2014/main" id="{2071591C-06B1-4E74-BF6C-B3A797BF8981}"/>
              </a:ext>
            </a:extLst>
          </p:cNvPr>
          <p:cNvSpPr>
            <a:spLocks/>
          </p:cNvSpPr>
          <p:nvPr/>
        </p:nvSpPr>
        <p:spPr bwMode="auto">
          <a:xfrm>
            <a:off x="1479551" y="3624263"/>
            <a:ext cx="4454525" cy="1400175"/>
          </a:xfrm>
          <a:custGeom>
            <a:avLst/>
            <a:gdLst>
              <a:gd name="T0" fmla="*/ 2806 w 2806"/>
              <a:gd name="T1" fmla="*/ 882 h 882"/>
              <a:gd name="T2" fmla="*/ 2654 w 2806"/>
              <a:gd name="T3" fmla="*/ 842 h 882"/>
              <a:gd name="T4" fmla="*/ 2494 w 2806"/>
              <a:gd name="T5" fmla="*/ 810 h 882"/>
              <a:gd name="T6" fmla="*/ 2341 w 2806"/>
              <a:gd name="T7" fmla="*/ 770 h 882"/>
              <a:gd name="T8" fmla="*/ 2181 w 2806"/>
              <a:gd name="T9" fmla="*/ 738 h 882"/>
              <a:gd name="T10" fmla="*/ 2029 w 2806"/>
              <a:gd name="T11" fmla="*/ 698 h 882"/>
              <a:gd name="T12" fmla="*/ 1868 w 2806"/>
              <a:gd name="T13" fmla="*/ 650 h 882"/>
              <a:gd name="T14" fmla="*/ 1716 w 2806"/>
              <a:gd name="T15" fmla="*/ 609 h 882"/>
              <a:gd name="T16" fmla="*/ 1564 w 2806"/>
              <a:gd name="T17" fmla="*/ 569 h 882"/>
              <a:gd name="T18" fmla="*/ 1403 w 2806"/>
              <a:gd name="T19" fmla="*/ 521 h 882"/>
              <a:gd name="T20" fmla="*/ 1251 w 2806"/>
              <a:gd name="T21" fmla="*/ 473 h 882"/>
              <a:gd name="T22" fmla="*/ 1091 w 2806"/>
              <a:gd name="T23" fmla="*/ 417 h 882"/>
              <a:gd name="T24" fmla="*/ 938 w 2806"/>
              <a:gd name="T25" fmla="*/ 369 h 882"/>
              <a:gd name="T26" fmla="*/ 778 w 2806"/>
              <a:gd name="T27" fmla="*/ 313 h 882"/>
              <a:gd name="T28" fmla="*/ 626 w 2806"/>
              <a:gd name="T29" fmla="*/ 257 h 882"/>
              <a:gd name="T30" fmla="*/ 465 w 2806"/>
              <a:gd name="T31" fmla="*/ 192 h 882"/>
              <a:gd name="T32" fmla="*/ 313 w 2806"/>
              <a:gd name="T33" fmla="*/ 136 h 882"/>
              <a:gd name="T34" fmla="*/ 153 w 2806"/>
              <a:gd name="T35" fmla="*/ 64 h 882"/>
              <a:gd name="T36" fmla="*/ 0 w 2806"/>
              <a:gd name="T37" fmla="*/ 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882">
                <a:moveTo>
                  <a:pt x="2806" y="882"/>
                </a:moveTo>
                <a:lnTo>
                  <a:pt x="2654" y="842"/>
                </a:lnTo>
                <a:lnTo>
                  <a:pt x="2494" y="810"/>
                </a:lnTo>
                <a:lnTo>
                  <a:pt x="2341" y="770"/>
                </a:lnTo>
                <a:lnTo>
                  <a:pt x="2181" y="738"/>
                </a:lnTo>
                <a:lnTo>
                  <a:pt x="2029" y="698"/>
                </a:lnTo>
                <a:lnTo>
                  <a:pt x="1868" y="650"/>
                </a:lnTo>
                <a:lnTo>
                  <a:pt x="1716" y="609"/>
                </a:lnTo>
                <a:lnTo>
                  <a:pt x="1564" y="569"/>
                </a:lnTo>
                <a:lnTo>
                  <a:pt x="1403" y="521"/>
                </a:lnTo>
                <a:lnTo>
                  <a:pt x="1251" y="473"/>
                </a:lnTo>
                <a:lnTo>
                  <a:pt x="1091" y="417"/>
                </a:lnTo>
                <a:lnTo>
                  <a:pt x="938" y="369"/>
                </a:lnTo>
                <a:lnTo>
                  <a:pt x="778" y="313"/>
                </a:lnTo>
                <a:lnTo>
                  <a:pt x="626" y="257"/>
                </a:lnTo>
                <a:lnTo>
                  <a:pt x="465" y="192"/>
                </a:lnTo>
                <a:lnTo>
                  <a:pt x="313" y="136"/>
                </a:lnTo>
                <a:lnTo>
                  <a:pt x="153" y="64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C55A1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1" name="Freeform 268">
            <a:extLst>
              <a:ext uri="{FF2B5EF4-FFF2-40B4-BE49-F238E27FC236}">
                <a16:creationId xmlns:a16="http://schemas.microsoft.com/office/drawing/2014/main" id="{2AE6C641-46D2-41A9-BFDC-95FFC2C7B14E}"/>
              </a:ext>
            </a:extLst>
          </p:cNvPr>
          <p:cNvSpPr>
            <a:spLocks/>
          </p:cNvSpPr>
          <p:nvPr/>
        </p:nvSpPr>
        <p:spPr bwMode="auto">
          <a:xfrm>
            <a:off x="1479551" y="4387850"/>
            <a:ext cx="4454525" cy="1158875"/>
          </a:xfrm>
          <a:custGeom>
            <a:avLst/>
            <a:gdLst>
              <a:gd name="T0" fmla="*/ 2806 w 2806"/>
              <a:gd name="T1" fmla="*/ 730 h 730"/>
              <a:gd name="T2" fmla="*/ 2654 w 2806"/>
              <a:gd name="T3" fmla="*/ 706 h 730"/>
              <a:gd name="T4" fmla="*/ 2494 w 2806"/>
              <a:gd name="T5" fmla="*/ 674 h 730"/>
              <a:gd name="T6" fmla="*/ 2341 w 2806"/>
              <a:gd name="T7" fmla="*/ 642 h 730"/>
              <a:gd name="T8" fmla="*/ 2181 w 2806"/>
              <a:gd name="T9" fmla="*/ 610 h 730"/>
              <a:gd name="T10" fmla="*/ 2029 w 2806"/>
              <a:gd name="T11" fmla="*/ 578 h 730"/>
              <a:gd name="T12" fmla="*/ 1868 w 2806"/>
              <a:gd name="T13" fmla="*/ 545 h 730"/>
              <a:gd name="T14" fmla="*/ 1716 w 2806"/>
              <a:gd name="T15" fmla="*/ 505 h 730"/>
              <a:gd name="T16" fmla="*/ 1564 w 2806"/>
              <a:gd name="T17" fmla="*/ 473 h 730"/>
              <a:gd name="T18" fmla="*/ 1403 w 2806"/>
              <a:gd name="T19" fmla="*/ 433 h 730"/>
              <a:gd name="T20" fmla="*/ 1251 w 2806"/>
              <a:gd name="T21" fmla="*/ 393 h 730"/>
              <a:gd name="T22" fmla="*/ 1091 w 2806"/>
              <a:gd name="T23" fmla="*/ 353 h 730"/>
              <a:gd name="T24" fmla="*/ 938 w 2806"/>
              <a:gd name="T25" fmla="*/ 305 h 730"/>
              <a:gd name="T26" fmla="*/ 778 w 2806"/>
              <a:gd name="T27" fmla="*/ 265 h 730"/>
              <a:gd name="T28" fmla="*/ 626 w 2806"/>
              <a:gd name="T29" fmla="*/ 217 h 730"/>
              <a:gd name="T30" fmla="*/ 465 w 2806"/>
              <a:gd name="T31" fmla="*/ 161 h 730"/>
              <a:gd name="T32" fmla="*/ 313 w 2806"/>
              <a:gd name="T33" fmla="*/ 112 h 730"/>
              <a:gd name="T34" fmla="*/ 153 w 2806"/>
              <a:gd name="T35" fmla="*/ 56 h 730"/>
              <a:gd name="T36" fmla="*/ 0 w 2806"/>
              <a:gd name="T37" fmla="*/ 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730">
                <a:moveTo>
                  <a:pt x="2806" y="730"/>
                </a:moveTo>
                <a:lnTo>
                  <a:pt x="2654" y="706"/>
                </a:lnTo>
                <a:lnTo>
                  <a:pt x="2494" y="674"/>
                </a:lnTo>
                <a:lnTo>
                  <a:pt x="2341" y="642"/>
                </a:lnTo>
                <a:lnTo>
                  <a:pt x="2181" y="610"/>
                </a:lnTo>
                <a:lnTo>
                  <a:pt x="2029" y="578"/>
                </a:lnTo>
                <a:lnTo>
                  <a:pt x="1868" y="545"/>
                </a:lnTo>
                <a:lnTo>
                  <a:pt x="1716" y="505"/>
                </a:lnTo>
                <a:lnTo>
                  <a:pt x="1564" y="473"/>
                </a:lnTo>
                <a:lnTo>
                  <a:pt x="1403" y="433"/>
                </a:lnTo>
                <a:lnTo>
                  <a:pt x="1251" y="393"/>
                </a:lnTo>
                <a:lnTo>
                  <a:pt x="1091" y="353"/>
                </a:lnTo>
                <a:lnTo>
                  <a:pt x="938" y="305"/>
                </a:lnTo>
                <a:lnTo>
                  <a:pt x="778" y="265"/>
                </a:lnTo>
                <a:lnTo>
                  <a:pt x="626" y="217"/>
                </a:lnTo>
                <a:lnTo>
                  <a:pt x="465" y="161"/>
                </a:lnTo>
                <a:lnTo>
                  <a:pt x="313" y="112"/>
                </a:lnTo>
                <a:lnTo>
                  <a:pt x="153" y="56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2" name="Freeform 269">
            <a:extLst>
              <a:ext uri="{FF2B5EF4-FFF2-40B4-BE49-F238E27FC236}">
                <a16:creationId xmlns:a16="http://schemas.microsoft.com/office/drawing/2014/main" id="{D04360A3-F922-447A-AF5A-81AFF408693F}"/>
              </a:ext>
            </a:extLst>
          </p:cNvPr>
          <p:cNvSpPr>
            <a:spLocks/>
          </p:cNvSpPr>
          <p:nvPr/>
        </p:nvSpPr>
        <p:spPr bwMode="auto">
          <a:xfrm>
            <a:off x="1479551" y="1691673"/>
            <a:ext cx="4454525" cy="2101850"/>
          </a:xfrm>
          <a:custGeom>
            <a:avLst/>
            <a:gdLst>
              <a:gd name="T0" fmla="*/ 2806 w 2806"/>
              <a:gd name="T1" fmla="*/ 1324 h 1324"/>
              <a:gd name="T2" fmla="*/ 2654 w 2806"/>
              <a:gd name="T3" fmla="*/ 1267 h 1324"/>
              <a:gd name="T4" fmla="*/ 2494 w 2806"/>
              <a:gd name="T5" fmla="*/ 1211 h 1324"/>
              <a:gd name="T6" fmla="*/ 2341 w 2806"/>
              <a:gd name="T7" fmla="*/ 1163 h 1324"/>
              <a:gd name="T8" fmla="*/ 2181 w 2806"/>
              <a:gd name="T9" fmla="*/ 1099 h 1324"/>
              <a:gd name="T10" fmla="*/ 2029 w 2806"/>
              <a:gd name="T11" fmla="*/ 1043 h 1324"/>
              <a:gd name="T12" fmla="*/ 1868 w 2806"/>
              <a:gd name="T13" fmla="*/ 979 h 1324"/>
              <a:gd name="T14" fmla="*/ 1716 w 2806"/>
              <a:gd name="T15" fmla="*/ 915 h 1324"/>
              <a:gd name="T16" fmla="*/ 1564 w 2806"/>
              <a:gd name="T17" fmla="*/ 850 h 1324"/>
              <a:gd name="T18" fmla="*/ 1403 w 2806"/>
              <a:gd name="T19" fmla="*/ 778 h 1324"/>
              <a:gd name="T20" fmla="*/ 1251 w 2806"/>
              <a:gd name="T21" fmla="*/ 706 h 1324"/>
              <a:gd name="T22" fmla="*/ 1091 w 2806"/>
              <a:gd name="T23" fmla="*/ 634 h 1324"/>
              <a:gd name="T24" fmla="*/ 938 w 2806"/>
              <a:gd name="T25" fmla="*/ 554 h 1324"/>
              <a:gd name="T26" fmla="*/ 778 w 2806"/>
              <a:gd name="T27" fmla="*/ 474 h 1324"/>
              <a:gd name="T28" fmla="*/ 626 w 2806"/>
              <a:gd name="T29" fmla="*/ 385 h 1324"/>
              <a:gd name="T30" fmla="*/ 465 w 2806"/>
              <a:gd name="T31" fmla="*/ 297 h 1324"/>
              <a:gd name="T32" fmla="*/ 313 w 2806"/>
              <a:gd name="T33" fmla="*/ 201 h 1324"/>
              <a:gd name="T34" fmla="*/ 153 w 2806"/>
              <a:gd name="T35" fmla="*/ 105 h 1324"/>
              <a:gd name="T36" fmla="*/ 0 w 2806"/>
              <a:gd name="T37" fmla="*/ 0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324">
                <a:moveTo>
                  <a:pt x="2806" y="1324"/>
                </a:moveTo>
                <a:lnTo>
                  <a:pt x="2654" y="1267"/>
                </a:lnTo>
                <a:lnTo>
                  <a:pt x="2494" y="1211"/>
                </a:lnTo>
                <a:lnTo>
                  <a:pt x="2341" y="1163"/>
                </a:lnTo>
                <a:lnTo>
                  <a:pt x="2181" y="1099"/>
                </a:lnTo>
                <a:lnTo>
                  <a:pt x="2029" y="1043"/>
                </a:lnTo>
                <a:lnTo>
                  <a:pt x="1868" y="979"/>
                </a:lnTo>
                <a:lnTo>
                  <a:pt x="1716" y="915"/>
                </a:lnTo>
                <a:lnTo>
                  <a:pt x="1564" y="850"/>
                </a:lnTo>
                <a:lnTo>
                  <a:pt x="1403" y="778"/>
                </a:lnTo>
                <a:lnTo>
                  <a:pt x="1251" y="706"/>
                </a:lnTo>
                <a:lnTo>
                  <a:pt x="1091" y="634"/>
                </a:lnTo>
                <a:lnTo>
                  <a:pt x="938" y="554"/>
                </a:lnTo>
                <a:lnTo>
                  <a:pt x="778" y="474"/>
                </a:lnTo>
                <a:lnTo>
                  <a:pt x="626" y="385"/>
                </a:lnTo>
                <a:lnTo>
                  <a:pt x="465" y="297"/>
                </a:lnTo>
                <a:lnTo>
                  <a:pt x="313" y="201"/>
                </a:lnTo>
                <a:lnTo>
                  <a:pt x="153" y="105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4" name="Rectangle 271">
            <a:extLst>
              <a:ext uri="{FF2B5EF4-FFF2-40B4-BE49-F238E27FC236}">
                <a16:creationId xmlns:a16="http://schemas.microsoft.com/office/drawing/2014/main" id="{3593F7A9-B5E9-4E85-87C4-F6E2003A0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880" y="6134959"/>
            <a:ext cx="419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0,040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6" name="Rectangle 273">
            <a:extLst>
              <a:ext uri="{FF2B5EF4-FFF2-40B4-BE49-F238E27FC236}">
                <a16:creationId xmlns:a16="http://schemas.microsoft.com/office/drawing/2014/main" id="{DE4F4104-E7FA-4BB6-B71F-F6BD0E84A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104" y="6155830"/>
            <a:ext cx="419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0,060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8" name="Rectangle 275">
            <a:extLst>
              <a:ext uri="{FF2B5EF4-FFF2-40B4-BE49-F238E27FC236}">
                <a16:creationId xmlns:a16="http://schemas.microsoft.com/office/drawing/2014/main" id="{88EB0D36-E944-4540-9756-C2F043B5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306" y="6130145"/>
            <a:ext cx="469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0,080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Rectangle 277">
            <a:extLst>
              <a:ext uri="{FF2B5EF4-FFF2-40B4-BE49-F238E27FC236}">
                <a16:creationId xmlns:a16="http://schemas.microsoft.com/office/drawing/2014/main" id="{ECA15684-6954-4695-B2A8-CE6358F0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500" y="6139201"/>
            <a:ext cx="419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0,100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" name="Rectangle 278">
            <a:extLst>
              <a:ext uri="{FF2B5EF4-FFF2-40B4-BE49-F238E27FC236}">
                <a16:creationId xmlns:a16="http://schemas.microsoft.com/office/drawing/2014/main" id="{8ECC9224-1939-474B-80EC-C19A45A0A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67" y="5090592"/>
            <a:ext cx="409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40000c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" name="Rectangle 279">
            <a:extLst>
              <a:ext uri="{FF2B5EF4-FFF2-40B4-BE49-F238E27FC236}">
                <a16:creationId xmlns:a16="http://schemas.microsoft.com/office/drawing/2014/main" id="{9551C44A-AA56-4449-953C-C96076985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" y="4333455"/>
            <a:ext cx="398463" cy="1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Rectangle 280">
            <a:extLst>
              <a:ext uri="{FF2B5EF4-FFF2-40B4-BE49-F238E27FC236}">
                <a16:creationId xmlns:a16="http://schemas.microsoft.com/office/drawing/2014/main" id="{248F2D79-075B-46ED-9E53-DFBBC1ECD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70" y="3579019"/>
            <a:ext cx="3982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Rectangle 281">
            <a:extLst>
              <a:ext uri="{FF2B5EF4-FFF2-40B4-BE49-F238E27FC236}">
                <a16:creationId xmlns:a16="http://schemas.microsoft.com/office/drawing/2014/main" id="{693E8CEA-4F08-46C3-9F63-11CCC952B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59" y="2827078"/>
            <a:ext cx="398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Rectangle 282">
            <a:extLst>
              <a:ext uri="{FF2B5EF4-FFF2-40B4-BE49-F238E27FC236}">
                <a16:creationId xmlns:a16="http://schemas.microsoft.com/office/drawing/2014/main" id="{17A44CA6-3506-43EB-99E8-920817975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30" y="2092039"/>
            <a:ext cx="3954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19232B7-B8DE-4DF3-AE50-1DB27563FC18}"/>
                  </a:ext>
                </a:extLst>
              </p:cNvPr>
              <p:cNvSpPr txBox="1"/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19232B7-B8DE-4DF3-AE50-1DB27563F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blipFill>
                <a:blip r:embed="rId7"/>
                <a:stretch>
                  <a:fillRect l="-7843" t="-4444" r="-4902" b="-355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Szövegdoboz 227">
                <a:extLst>
                  <a:ext uri="{FF2B5EF4-FFF2-40B4-BE49-F238E27FC236}">
                    <a16:creationId xmlns:a16="http://schemas.microsoft.com/office/drawing/2014/main" id="{C915D9C2-1521-43C5-AAD4-FC168AC453E4}"/>
                  </a:ext>
                </a:extLst>
              </p:cNvPr>
              <p:cNvSpPr txBox="1"/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8" name="Szövegdoboz 227">
                <a:extLst>
                  <a:ext uri="{FF2B5EF4-FFF2-40B4-BE49-F238E27FC236}">
                    <a16:creationId xmlns:a16="http://schemas.microsoft.com/office/drawing/2014/main" id="{C915D9C2-1521-43C5-AAD4-FC168AC45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blipFill>
                <a:blip r:embed="rId8"/>
                <a:stretch>
                  <a:fillRect l="-9574" t="-2174" r="-9574" b="-326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2" name="Szövegdoboz 231">
            <a:extLst>
              <a:ext uri="{FF2B5EF4-FFF2-40B4-BE49-F238E27FC236}">
                <a16:creationId xmlns:a16="http://schemas.microsoft.com/office/drawing/2014/main" id="{DDA94269-1715-4E62-B6DA-ECC5F49F3006}"/>
              </a:ext>
            </a:extLst>
          </p:cNvPr>
          <p:cNvSpPr txBox="1"/>
          <p:nvPr/>
        </p:nvSpPr>
        <p:spPr>
          <a:xfrm>
            <a:off x="1604026" y="402348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3" name="Szövegdoboz 232">
            <a:extLst>
              <a:ext uri="{FF2B5EF4-FFF2-40B4-BE49-F238E27FC236}">
                <a16:creationId xmlns:a16="http://schemas.microsoft.com/office/drawing/2014/main" id="{2593C024-9D8C-4D27-AC0E-AE2334151D22}"/>
              </a:ext>
            </a:extLst>
          </p:cNvPr>
          <p:cNvSpPr txBox="1"/>
          <p:nvPr/>
        </p:nvSpPr>
        <p:spPr>
          <a:xfrm>
            <a:off x="1565188" y="321974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4" name="Szövegdoboz 233">
            <a:extLst>
              <a:ext uri="{FF2B5EF4-FFF2-40B4-BE49-F238E27FC236}">
                <a16:creationId xmlns:a16="http://schemas.microsoft.com/office/drawing/2014/main" id="{D47D1606-46EC-4613-8A9C-8538759C0F99}"/>
              </a:ext>
            </a:extLst>
          </p:cNvPr>
          <p:cNvSpPr txBox="1"/>
          <p:nvPr/>
        </p:nvSpPr>
        <p:spPr>
          <a:xfrm>
            <a:off x="1552697" y="2470412"/>
            <a:ext cx="49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5" name="Szövegdoboz 234">
            <a:extLst>
              <a:ext uri="{FF2B5EF4-FFF2-40B4-BE49-F238E27FC236}">
                <a16:creationId xmlns:a16="http://schemas.microsoft.com/office/drawing/2014/main" id="{EBDA6BAD-48D4-42C5-BFED-5506807DBEA4}"/>
              </a:ext>
            </a:extLst>
          </p:cNvPr>
          <p:cNvSpPr txBox="1"/>
          <p:nvPr/>
        </p:nvSpPr>
        <p:spPr>
          <a:xfrm>
            <a:off x="3649710" y="789991"/>
            <a:ext cx="244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6" name="Szövegdoboz 275">
            <a:extLst>
              <a:ext uri="{FF2B5EF4-FFF2-40B4-BE49-F238E27FC236}">
                <a16:creationId xmlns:a16="http://schemas.microsoft.com/office/drawing/2014/main" id="{261A5ED3-BBEB-4BEA-8429-DD91305A9D0C}"/>
              </a:ext>
            </a:extLst>
          </p:cNvPr>
          <p:cNvSpPr txBox="1"/>
          <p:nvPr/>
        </p:nvSpPr>
        <p:spPr>
          <a:xfrm>
            <a:off x="1536118" y="137862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FB2EAD5F-5A56-40CF-B962-3BBC22ECDEBA}"/>
              </a:ext>
            </a:extLst>
          </p:cNvPr>
          <p:cNvGrpSpPr/>
          <p:nvPr/>
        </p:nvGrpSpPr>
        <p:grpSpPr>
          <a:xfrm>
            <a:off x="2282029" y="2768354"/>
            <a:ext cx="444352" cy="613030"/>
            <a:chOff x="2282029" y="2774704"/>
            <a:chExt cx="444352" cy="613030"/>
          </a:xfrm>
        </p:grpSpPr>
        <p:sp>
          <p:nvSpPr>
            <p:cNvPr id="231" name="Szövegdoboz 230">
              <a:extLst>
                <a:ext uri="{FF2B5EF4-FFF2-40B4-BE49-F238E27FC236}">
                  <a16:creationId xmlns:a16="http://schemas.microsoft.com/office/drawing/2014/main" id="{FBDC4785-5E8F-4C44-8584-5194C0502250}"/>
                </a:ext>
              </a:extLst>
            </p:cNvPr>
            <p:cNvSpPr txBox="1"/>
            <p:nvPr/>
          </p:nvSpPr>
          <p:spPr>
            <a:xfrm>
              <a:off x="2282029" y="277470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29" name="Ellipszis 228">
              <a:extLst>
                <a:ext uri="{FF2B5EF4-FFF2-40B4-BE49-F238E27FC236}">
                  <a16:creationId xmlns:a16="http://schemas.microsoft.com/office/drawing/2014/main" id="{657814B4-EF32-4179-97EF-02661C7A70A3}"/>
                </a:ext>
              </a:extLst>
            </p:cNvPr>
            <p:cNvSpPr/>
            <p:nvPr/>
          </p:nvSpPr>
          <p:spPr>
            <a:xfrm>
              <a:off x="2430359" y="3290753"/>
              <a:ext cx="96981" cy="9698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4D5A3A37-A1A0-41FF-AD48-2DB1F511EDBC}"/>
              </a:ext>
            </a:extLst>
          </p:cNvPr>
          <p:cNvGrpSpPr/>
          <p:nvPr/>
        </p:nvGrpSpPr>
        <p:grpSpPr>
          <a:xfrm>
            <a:off x="2068870" y="4684880"/>
            <a:ext cx="469447" cy="523220"/>
            <a:chOff x="2068870" y="4684880"/>
            <a:chExt cx="469447" cy="523220"/>
          </a:xfrm>
        </p:grpSpPr>
        <p:sp>
          <p:nvSpPr>
            <p:cNvPr id="236" name="Szövegdoboz 235">
              <a:extLst>
                <a:ext uri="{FF2B5EF4-FFF2-40B4-BE49-F238E27FC236}">
                  <a16:creationId xmlns:a16="http://schemas.microsoft.com/office/drawing/2014/main" id="{1E8E9ED7-5054-4CC3-A8B8-4D1D52A24DF6}"/>
                </a:ext>
              </a:extLst>
            </p:cNvPr>
            <p:cNvSpPr txBox="1"/>
            <p:nvPr/>
          </p:nvSpPr>
          <p:spPr>
            <a:xfrm>
              <a:off x="2068870" y="4684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0" name="Ellipszis 229">
              <a:extLst>
                <a:ext uri="{FF2B5EF4-FFF2-40B4-BE49-F238E27FC236}">
                  <a16:creationId xmlns:a16="http://schemas.microsoft.com/office/drawing/2014/main" id="{A48AF2E9-C91E-4F6C-9208-08B5B37F4634}"/>
                </a:ext>
              </a:extLst>
            </p:cNvPr>
            <p:cNvSpPr/>
            <p:nvPr/>
          </p:nvSpPr>
          <p:spPr>
            <a:xfrm>
              <a:off x="2441336" y="4695675"/>
              <a:ext cx="96981" cy="9698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F41F62CF-7FE2-4FC1-B6A7-1BFEC6C1CBE2}"/>
              </a:ext>
            </a:extLst>
          </p:cNvPr>
          <p:cNvGrpSpPr/>
          <p:nvPr/>
        </p:nvGrpSpPr>
        <p:grpSpPr>
          <a:xfrm>
            <a:off x="4513847" y="2777061"/>
            <a:ext cx="444352" cy="601413"/>
            <a:chOff x="4507497" y="2789761"/>
            <a:chExt cx="444352" cy="601413"/>
          </a:xfrm>
        </p:grpSpPr>
        <p:sp>
          <p:nvSpPr>
            <p:cNvPr id="238" name="Szövegdoboz 237">
              <a:extLst>
                <a:ext uri="{FF2B5EF4-FFF2-40B4-BE49-F238E27FC236}">
                  <a16:creationId xmlns:a16="http://schemas.microsoft.com/office/drawing/2014/main" id="{BFFB0E56-CCED-4DAD-AB94-FB23D8C263EA}"/>
                </a:ext>
              </a:extLst>
            </p:cNvPr>
            <p:cNvSpPr txBox="1"/>
            <p:nvPr/>
          </p:nvSpPr>
          <p:spPr>
            <a:xfrm>
              <a:off x="4507497" y="278976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17" name="Ellipszis 316">
              <a:extLst>
                <a:ext uri="{FF2B5EF4-FFF2-40B4-BE49-F238E27FC236}">
                  <a16:creationId xmlns:a16="http://schemas.microsoft.com/office/drawing/2014/main" id="{71F556AE-650F-41B4-810C-60885242887F}"/>
                </a:ext>
              </a:extLst>
            </p:cNvPr>
            <p:cNvSpPr/>
            <p:nvPr/>
          </p:nvSpPr>
          <p:spPr>
            <a:xfrm>
              <a:off x="4625736" y="3294193"/>
              <a:ext cx="96981" cy="969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5BE9A8C2-A493-40FE-AB33-84241A0A9693}"/>
              </a:ext>
            </a:extLst>
          </p:cNvPr>
          <p:cNvGrpSpPr/>
          <p:nvPr/>
        </p:nvGrpSpPr>
        <p:grpSpPr>
          <a:xfrm>
            <a:off x="4634701" y="4677746"/>
            <a:ext cx="509448" cy="590555"/>
            <a:chOff x="4634701" y="4677746"/>
            <a:chExt cx="509448" cy="590555"/>
          </a:xfrm>
        </p:grpSpPr>
        <p:sp>
          <p:nvSpPr>
            <p:cNvPr id="237" name="Szövegdoboz 236">
              <a:extLst>
                <a:ext uri="{FF2B5EF4-FFF2-40B4-BE49-F238E27FC236}">
                  <a16:creationId xmlns:a16="http://schemas.microsoft.com/office/drawing/2014/main" id="{EFE05142-124D-45AB-87D2-25D4E84AE613}"/>
                </a:ext>
              </a:extLst>
            </p:cNvPr>
            <p:cNvSpPr txBox="1"/>
            <p:nvPr/>
          </p:nvSpPr>
          <p:spPr>
            <a:xfrm>
              <a:off x="4720635" y="474508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18" name="Ellipszis 317">
              <a:extLst>
                <a:ext uri="{FF2B5EF4-FFF2-40B4-BE49-F238E27FC236}">
                  <a16:creationId xmlns:a16="http://schemas.microsoft.com/office/drawing/2014/main" id="{24D30FC9-4BE8-49C3-AB38-25E1881B8C56}"/>
                </a:ext>
              </a:extLst>
            </p:cNvPr>
            <p:cNvSpPr/>
            <p:nvPr/>
          </p:nvSpPr>
          <p:spPr>
            <a:xfrm>
              <a:off x="4634701" y="4677746"/>
              <a:ext cx="96981" cy="969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30" name="Rectangle 277">
            <a:extLst>
              <a:ext uri="{FF2B5EF4-FFF2-40B4-BE49-F238E27FC236}">
                <a16:creationId xmlns:a16="http://schemas.microsoft.com/office/drawing/2014/main" id="{57897544-5331-4C5C-B6FF-F57C7DF3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92" y="6126709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0,120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2" name="Rectangle 282">
            <a:extLst>
              <a:ext uri="{FF2B5EF4-FFF2-40B4-BE49-F238E27FC236}">
                <a16:creationId xmlns:a16="http://schemas.microsoft.com/office/drawing/2014/main" id="{5E1A23F8-F6E6-4CFD-859E-73127CD1A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14" y="1330039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3" name="Rectangle 282">
            <a:extLst>
              <a:ext uri="{FF2B5EF4-FFF2-40B4-BE49-F238E27FC236}">
                <a16:creationId xmlns:a16="http://schemas.microsoft.com/office/drawing/2014/main" id="{9C064004-8507-4560-931D-88D8ABF9C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5" y="576992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7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4" name="Rectangle 282">
            <a:extLst>
              <a:ext uri="{FF2B5EF4-FFF2-40B4-BE49-F238E27FC236}">
                <a16:creationId xmlns:a16="http://schemas.microsoft.com/office/drawing/2014/main" id="{98F2BF22-72A1-49F1-80E3-3F84B6EAE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5857589"/>
            <a:ext cx="400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35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84E23752-1753-4E10-A853-D04F8F94444D}"/>
              </a:ext>
            </a:extLst>
          </p:cNvPr>
          <p:cNvGrpSpPr/>
          <p:nvPr/>
        </p:nvGrpSpPr>
        <p:grpSpPr>
          <a:xfrm rot="5400000">
            <a:off x="5930432" y="2063892"/>
            <a:ext cx="4497051" cy="3061003"/>
            <a:chOff x="7370447" y="839126"/>
            <a:chExt cx="2492680" cy="911360"/>
          </a:xfrm>
        </p:grpSpPr>
        <p:sp>
          <p:nvSpPr>
            <p:cNvPr id="2" name="Téglalap 1">
              <a:extLst>
                <a:ext uri="{FF2B5EF4-FFF2-40B4-BE49-F238E27FC236}">
                  <a16:creationId xmlns:a16="http://schemas.microsoft.com/office/drawing/2014/main" id="{24F503B8-5611-48B6-8988-B57785C872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3127" y="845127"/>
              <a:ext cx="2160000" cy="900000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>
              <a:extLst>
                <a:ext uri="{FF2B5EF4-FFF2-40B4-BE49-F238E27FC236}">
                  <a16:creationId xmlns:a16="http://schemas.microsoft.com/office/drawing/2014/main" id="{45CA0810-3214-4C25-A114-7209AEF211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70447" y="839126"/>
              <a:ext cx="331881" cy="911360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46606E8B-35C7-4965-94C7-9D23D185957D}"/>
              </a:ext>
            </a:extLst>
          </p:cNvPr>
          <p:cNvGrpSpPr/>
          <p:nvPr/>
        </p:nvGrpSpPr>
        <p:grpSpPr>
          <a:xfrm rot="5400000">
            <a:off x="6824353" y="1397039"/>
            <a:ext cx="2705719" cy="3013023"/>
            <a:chOff x="5329020" y="869429"/>
            <a:chExt cx="2705719" cy="3013023"/>
          </a:xfrm>
        </p:grpSpPr>
        <p:cxnSp>
          <p:nvCxnSpPr>
            <p:cNvPr id="6" name="Egyenes összekötő 5">
              <a:extLst>
                <a:ext uri="{FF2B5EF4-FFF2-40B4-BE49-F238E27FC236}">
                  <a16:creationId xmlns:a16="http://schemas.microsoft.com/office/drawing/2014/main" id="{EAA447A4-3E7E-41D6-A307-497DFF383C82}"/>
                </a:ext>
              </a:extLst>
            </p:cNvPr>
            <p:cNvCxnSpPr>
              <a:cxnSpLocks/>
            </p:cNvCxnSpPr>
            <p:nvPr/>
          </p:nvCxnSpPr>
          <p:spPr>
            <a:xfrm>
              <a:off x="8019737" y="869429"/>
              <a:ext cx="0" cy="30130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gyenes összekötő 63">
              <a:extLst>
                <a:ext uri="{FF2B5EF4-FFF2-40B4-BE49-F238E27FC236}">
                  <a16:creationId xmlns:a16="http://schemas.microsoft.com/office/drawing/2014/main" id="{5BE8A475-121E-45FF-9611-CD06892A58E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681880" y="1028048"/>
              <a:ext cx="0" cy="270571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93CA3627-C7D2-4B66-8460-A25DC355AD67}"/>
              </a:ext>
            </a:extLst>
          </p:cNvPr>
          <p:cNvGrpSpPr/>
          <p:nvPr/>
        </p:nvGrpSpPr>
        <p:grpSpPr>
          <a:xfrm>
            <a:off x="9724895" y="4075282"/>
            <a:ext cx="1206085" cy="430887"/>
            <a:chOff x="9740797" y="4844531"/>
            <a:chExt cx="1206085" cy="430887"/>
          </a:xfrm>
        </p:grpSpPr>
        <p:cxnSp>
          <p:nvCxnSpPr>
            <p:cNvPr id="14" name="Egyenes összekötő nyíllal 13">
              <a:extLst>
                <a:ext uri="{FF2B5EF4-FFF2-40B4-BE49-F238E27FC236}">
                  <a16:creationId xmlns:a16="http://schemas.microsoft.com/office/drawing/2014/main" id="{F8740B25-3635-4F06-A8A4-3245E92D3820}"/>
                </a:ext>
              </a:extLst>
            </p:cNvPr>
            <p:cNvCxnSpPr/>
            <p:nvPr/>
          </p:nvCxnSpPr>
          <p:spPr>
            <a:xfrm flipH="1">
              <a:off x="9740797" y="5051684"/>
              <a:ext cx="629587" cy="0"/>
            </a:xfrm>
            <a:prstGeom prst="straightConnector1">
              <a:avLst/>
            </a:prstGeom>
            <a:ln w="38100">
              <a:solidFill>
                <a:srgbClr val="2E0CF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Szövegdoboz 72">
                  <a:extLst>
                    <a:ext uri="{FF2B5EF4-FFF2-40B4-BE49-F238E27FC236}">
                      <a16:creationId xmlns:a16="http://schemas.microsoft.com/office/drawing/2014/main" id="{AD8ACF7E-5153-486A-B3D8-002648EE4412}"/>
                    </a:ext>
                  </a:extLst>
                </p:cNvPr>
                <p:cNvSpPr txBox="1"/>
                <p:nvPr/>
              </p:nvSpPr>
              <p:spPr>
                <a:xfrm>
                  <a:off x="10333316" y="4844531"/>
                  <a:ext cx="6135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73" name="Szövegdoboz 72">
                  <a:extLst>
                    <a:ext uri="{FF2B5EF4-FFF2-40B4-BE49-F238E27FC236}">
                      <a16:creationId xmlns:a16="http://schemas.microsoft.com/office/drawing/2014/main" id="{AD8ACF7E-5153-486A-B3D8-002648EE4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3316" y="4844531"/>
                  <a:ext cx="613566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3CD3C29B-A99F-49BA-98C7-99A00697C617}"/>
              </a:ext>
            </a:extLst>
          </p:cNvPr>
          <p:cNvGrpSpPr/>
          <p:nvPr/>
        </p:nvGrpSpPr>
        <p:grpSpPr>
          <a:xfrm>
            <a:off x="9732028" y="2631177"/>
            <a:ext cx="1218524" cy="430887"/>
            <a:chOff x="9716126" y="3400426"/>
            <a:chExt cx="1218524" cy="430887"/>
          </a:xfrm>
        </p:grpSpPr>
        <p:cxnSp>
          <p:nvCxnSpPr>
            <p:cNvPr id="74" name="Egyenes összekötő nyíllal 73">
              <a:extLst>
                <a:ext uri="{FF2B5EF4-FFF2-40B4-BE49-F238E27FC236}">
                  <a16:creationId xmlns:a16="http://schemas.microsoft.com/office/drawing/2014/main" id="{53BB69E6-094B-4E13-9C9E-ED216AC58CC8}"/>
                </a:ext>
              </a:extLst>
            </p:cNvPr>
            <p:cNvCxnSpPr/>
            <p:nvPr/>
          </p:nvCxnSpPr>
          <p:spPr>
            <a:xfrm flipH="1">
              <a:off x="9716126" y="3607579"/>
              <a:ext cx="629587" cy="0"/>
            </a:xfrm>
            <a:prstGeom prst="straightConnector1">
              <a:avLst/>
            </a:prstGeom>
            <a:ln w="38100">
              <a:solidFill>
                <a:srgbClr val="2E0CF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Szövegdoboz 74">
                  <a:extLst>
                    <a:ext uri="{FF2B5EF4-FFF2-40B4-BE49-F238E27FC236}">
                      <a16:creationId xmlns:a16="http://schemas.microsoft.com/office/drawing/2014/main" id="{BA0CE3B1-D823-4046-94D3-112A8C063F96}"/>
                    </a:ext>
                  </a:extLst>
                </p:cNvPr>
                <p:cNvSpPr txBox="1"/>
                <p:nvPr/>
              </p:nvSpPr>
              <p:spPr>
                <a:xfrm>
                  <a:off x="10308645" y="3400426"/>
                  <a:ext cx="62600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75" name="Szövegdoboz 74">
                  <a:extLst>
                    <a:ext uri="{FF2B5EF4-FFF2-40B4-BE49-F238E27FC236}">
                      <a16:creationId xmlns:a16="http://schemas.microsoft.com/office/drawing/2014/main" id="{BA0CE3B1-D823-4046-94D3-112A8C063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645" y="3400426"/>
                  <a:ext cx="626005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F841682A-C5EC-4077-BD0B-8281C7FA5EFF}"/>
              </a:ext>
            </a:extLst>
          </p:cNvPr>
          <p:cNvSpPr txBox="1"/>
          <p:nvPr/>
        </p:nvSpPr>
        <p:spPr>
          <a:xfrm>
            <a:off x="11683530" y="5116806"/>
            <a:ext cx="49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AA3B9E50-2ECF-4497-9E2B-995CE6BF13B6}"/>
                  </a:ext>
                </a:extLst>
              </p:cNvPr>
              <p:cNvSpPr txBox="1"/>
              <p:nvPr/>
            </p:nvSpPr>
            <p:spPr>
              <a:xfrm>
                <a:off x="10925436" y="5093125"/>
                <a:ext cx="650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AA3B9E50-2ECF-4497-9E2B-995CE6BF1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436" y="5093125"/>
                <a:ext cx="65005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Szövegdoboz 77">
                <a:extLst>
                  <a:ext uri="{FF2B5EF4-FFF2-40B4-BE49-F238E27FC236}">
                    <a16:creationId xmlns:a16="http://schemas.microsoft.com/office/drawing/2014/main" id="{B1B38CCD-CA51-4405-B920-683B8F13DDCC}"/>
                  </a:ext>
                </a:extLst>
              </p:cNvPr>
              <p:cNvSpPr txBox="1"/>
              <p:nvPr/>
            </p:nvSpPr>
            <p:spPr>
              <a:xfrm>
                <a:off x="10936789" y="4565845"/>
                <a:ext cx="6337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8" name="Szövegdoboz 77">
                <a:extLst>
                  <a:ext uri="{FF2B5EF4-FFF2-40B4-BE49-F238E27FC236}">
                    <a16:creationId xmlns:a16="http://schemas.microsoft.com/office/drawing/2014/main" id="{B1B38CCD-CA51-4405-B920-683B8F13D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789" y="4565845"/>
                <a:ext cx="63370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Szövegdoboz 78">
            <a:extLst>
              <a:ext uri="{FF2B5EF4-FFF2-40B4-BE49-F238E27FC236}">
                <a16:creationId xmlns:a16="http://schemas.microsoft.com/office/drawing/2014/main" id="{F4305301-78AB-4160-895F-FA4842F20EB4}"/>
              </a:ext>
            </a:extLst>
          </p:cNvPr>
          <p:cNvSpPr txBox="1"/>
          <p:nvPr/>
        </p:nvSpPr>
        <p:spPr>
          <a:xfrm>
            <a:off x="11690507" y="459917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1A96C90B-AD0F-40DB-B8AC-93D6235EF30A}"/>
              </a:ext>
            </a:extLst>
          </p:cNvPr>
          <p:cNvSpPr txBox="1"/>
          <p:nvPr/>
        </p:nvSpPr>
        <p:spPr>
          <a:xfrm>
            <a:off x="11690151" y="29988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1" name="Szövegdoboz 80">
            <a:extLst>
              <a:ext uri="{FF2B5EF4-FFF2-40B4-BE49-F238E27FC236}">
                <a16:creationId xmlns:a16="http://schemas.microsoft.com/office/drawing/2014/main" id="{B7271265-C4C7-4185-8954-8CA01FF80FEC}"/>
              </a:ext>
            </a:extLst>
          </p:cNvPr>
          <p:cNvSpPr txBox="1"/>
          <p:nvPr/>
        </p:nvSpPr>
        <p:spPr>
          <a:xfrm>
            <a:off x="11689140" y="354796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ACCBF134-DD5F-4177-98C7-30430669CAA1}"/>
              </a:ext>
            </a:extLst>
          </p:cNvPr>
          <p:cNvSpPr/>
          <p:nvPr/>
        </p:nvSpPr>
        <p:spPr>
          <a:xfrm>
            <a:off x="8183563" y="53869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>
            <a:extLst>
              <a:ext uri="{FF2B5EF4-FFF2-40B4-BE49-F238E27FC236}">
                <a16:creationId xmlns:a16="http://schemas.microsoft.com/office/drawing/2014/main" id="{577C5163-2547-43BE-B382-1777BA6AB8EA}"/>
              </a:ext>
            </a:extLst>
          </p:cNvPr>
          <p:cNvSpPr/>
          <p:nvPr/>
        </p:nvSpPr>
        <p:spPr>
          <a:xfrm>
            <a:off x="7643849" y="502967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>
            <a:extLst>
              <a:ext uri="{FF2B5EF4-FFF2-40B4-BE49-F238E27FC236}">
                <a16:creationId xmlns:a16="http://schemas.microsoft.com/office/drawing/2014/main" id="{E30103D5-81D9-45D2-AC09-0F33AEA1BFB2}"/>
              </a:ext>
            </a:extLst>
          </p:cNvPr>
          <p:cNvSpPr/>
          <p:nvPr/>
        </p:nvSpPr>
        <p:spPr>
          <a:xfrm>
            <a:off x="7676327" y="45524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>
            <a:extLst>
              <a:ext uri="{FF2B5EF4-FFF2-40B4-BE49-F238E27FC236}">
                <a16:creationId xmlns:a16="http://schemas.microsoft.com/office/drawing/2014/main" id="{C45889C6-3517-4B4C-B526-38DD7534FE5B}"/>
              </a:ext>
            </a:extLst>
          </p:cNvPr>
          <p:cNvSpPr/>
          <p:nvPr/>
        </p:nvSpPr>
        <p:spPr>
          <a:xfrm>
            <a:off x="7227693" y="536350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Ellipszis 84">
            <a:extLst>
              <a:ext uri="{FF2B5EF4-FFF2-40B4-BE49-F238E27FC236}">
                <a16:creationId xmlns:a16="http://schemas.microsoft.com/office/drawing/2014/main" id="{F75540D1-23E8-42A5-AD6D-504A5C760715}"/>
              </a:ext>
            </a:extLst>
          </p:cNvPr>
          <p:cNvSpPr/>
          <p:nvPr/>
        </p:nvSpPr>
        <p:spPr>
          <a:xfrm>
            <a:off x="9210321" y="44675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Ellipszis 85">
            <a:extLst>
              <a:ext uri="{FF2B5EF4-FFF2-40B4-BE49-F238E27FC236}">
                <a16:creationId xmlns:a16="http://schemas.microsoft.com/office/drawing/2014/main" id="{EAD602E4-9466-4A17-ABF8-6F8E8FE019A9}"/>
              </a:ext>
            </a:extLst>
          </p:cNvPr>
          <p:cNvSpPr/>
          <p:nvPr/>
        </p:nvSpPr>
        <p:spPr>
          <a:xfrm>
            <a:off x="6889343" y="447004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Ellipszis 86">
            <a:extLst>
              <a:ext uri="{FF2B5EF4-FFF2-40B4-BE49-F238E27FC236}">
                <a16:creationId xmlns:a16="http://schemas.microsoft.com/office/drawing/2014/main" id="{1A00FFA2-01A5-413F-ACA5-18EF0CEF20FC}"/>
              </a:ext>
            </a:extLst>
          </p:cNvPr>
          <p:cNvSpPr/>
          <p:nvPr/>
        </p:nvSpPr>
        <p:spPr>
          <a:xfrm>
            <a:off x="8420838" y="490725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Ellipszis 87">
            <a:extLst>
              <a:ext uri="{FF2B5EF4-FFF2-40B4-BE49-F238E27FC236}">
                <a16:creationId xmlns:a16="http://schemas.microsoft.com/office/drawing/2014/main" id="{142810E8-034D-4387-9F93-A1564CB2419E}"/>
              </a:ext>
            </a:extLst>
          </p:cNvPr>
          <p:cNvSpPr/>
          <p:nvPr/>
        </p:nvSpPr>
        <p:spPr>
          <a:xfrm>
            <a:off x="9097894" y="53444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96">
            <a:extLst>
              <a:ext uri="{FF2B5EF4-FFF2-40B4-BE49-F238E27FC236}">
                <a16:creationId xmlns:a16="http://schemas.microsoft.com/office/drawing/2014/main" id="{5926FC96-9E14-46C7-AAD4-20EA4FBBA7B4}"/>
              </a:ext>
            </a:extLst>
          </p:cNvPr>
          <p:cNvSpPr/>
          <p:nvPr/>
        </p:nvSpPr>
        <p:spPr>
          <a:xfrm>
            <a:off x="8183563" y="53869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97">
            <a:extLst>
              <a:ext uri="{FF2B5EF4-FFF2-40B4-BE49-F238E27FC236}">
                <a16:creationId xmlns:a16="http://schemas.microsoft.com/office/drawing/2014/main" id="{A8B81493-5AA0-45B3-ACF3-44E70B5C13F5}"/>
              </a:ext>
            </a:extLst>
          </p:cNvPr>
          <p:cNvSpPr/>
          <p:nvPr/>
        </p:nvSpPr>
        <p:spPr>
          <a:xfrm>
            <a:off x="7643849" y="502967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98">
            <a:extLst>
              <a:ext uri="{FF2B5EF4-FFF2-40B4-BE49-F238E27FC236}">
                <a16:creationId xmlns:a16="http://schemas.microsoft.com/office/drawing/2014/main" id="{636C2420-2714-4633-9B5E-0F013C18220F}"/>
              </a:ext>
            </a:extLst>
          </p:cNvPr>
          <p:cNvSpPr/>
          <p:nvPr/>
        </p:nvSpPr>
        <p:spPr>
          <a:xfrm>
            <a:off x="7676327" y="45524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99">
            <a:extLst>
              <a:ext uri="{FF2B5EF4-FFF2-40B4-BE49-F238E27FC236}">
                <a16:creationId xmlns:a16="http://schemas.microsoft.com/office/drawing/2014/main" id="{D8CD6CD0-40B6-4EB0-91D7-724728FF53AE}"/>
              </a:ext>
            </a:extLst>
          </p:cNvPr>
          <p:cNvSpPr/>
          <p:nvPr/>
        </p:nvSpPr>
        <p:spPr>
          <a:xfrm>
            <a:off x="7227693" y="536350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1" name="Ellipszis 100">
            <a:extLst>
              <a:ext uri="{FF2B5EF4-FFF2-40B4-BE49-F238E27FC236}">
                <a16:creationId xmlns:a16="http://schemas.microsoft.com/office/drawing/2014/main" id="{07B01395-5B91-4D95-95C0-889796C85EB1}"/>
              </a:ext>
            </a:extLst>
          </p:cNvPr>
          <p:cNvSpPr/>
          <p:nvPr/>
        </p:nvSpPr>
        <p:spPr>
          <a:xfrm>
            <a:off x="9210321" y="44675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Ellipszis 101">
            <a:extLst>
              <a:ext uri="{FF2B5EF4-FFF2-40B4-BE49-F238E27FC236}">
                <a16:creationId xmlns:a16="http://schemas.microsoft.com/office/drawing/2014/main" id="{FC3BAFC3-7F3A-4E27-BEB8-58C8AA6F3B31}"/>
              </a:ext>
            </a:extLst>
          </p:cNvPr>
          <p:cNvSpPr/>
          <p:nvPr/>
        </p:nvSpPr>
        <p:spPr>
          <a:xfrm>
            <a:off x="6889343" y="447004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" name="Ellipszis 102">
            <a:extLst>
              <a:ext uri="{FF2B5EF4-FFF2-40B4-BE49-F238E27FC236}">
                <a16:creationId xmlns:a16="http://schemas.microsoft.com/office/drawing/2014/main" id="{6CC26087-47A3-4A34-B3E3-53ACB70974F1}"/>
              </a:ext>
            </a:extLst>
          </p:cNvPr>
          <p:cNvSpPr/>
          <p:nvPr/>
        </p:nvSpPr>
        <p:spPr>
          <a:xfrm>
            <a:off x="9024088" y="505330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4" name="Ellipszis 103">
            <a:extLst>
              <a:ext uri="{FF2B5EF4-FFF2-40B4-BE49-F238E27FC236}">
                <a16:creationId xmlns:a16="http://schemas.microsoft.com/office/drawing/2014/main" id="{6F8F1AF4-458C-44CC-9809-9A74B5284D1C}"/>
              </a:ext>
            </a:extLst>
          </p:cNvPr>
          <p:cNvSpPr/>
          <p:nvPr/>
        </p:nvSpPr>
        <p:spPr>
          <a:xfrm>
            <a:off x="9097894" y="53444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5" name="Ellipszis 104">
            <a:extLst>
              <a:ext uri="{FF2B5EF4-FFF2-40B4-BE49-F238E27FC236}">
                <a16:creationId xmlns:a16="http://schemas.microsoft.com/office/drawing/2014/main" id="{9AC9D109-AA74-4F28-A39D-033D3C3799F0}"/>
              </a:ext>
            </a:extLst>
          </p:cNvPr>
          <p:cNvSpPr/>
          <p:nvPr/>
        </p:nvSpPr>
        <p:spPr>
          <a:xfrm>
            <a:off x="7332663" y="42312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6" name="Ellipszis 105">
            <a:extLst>
              <a:ext uri="{FF2B5EF4-FFF2-40B4-BE49-F238E27FC236}">
                <a16:creationId xmlns:a16="http://schemas.microsoft.com/office/drawing/2014/main" id="{A833E710-DF63-4AAE-B783-B7D23B2E4CA2}"/>
              </a:ext>
            </a:extLst>
          </p:cNvPr>
          <p:cNvSpPr/>
          <p:nvPr/>
        </p:nvSpPr>
        <p:spPr>
          <a:xfrm>
            <a:off x="8079654" y="487092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Ellipszis 106">
            <a:extLst>
              <a:ext uri="{FF2B5EF4-FFF2-40B4-BE49-F238E27FC236}">
                <a16:creationId xmlns:a16="http://schemas.microsoft.com/office/drawing/2014/main" id="{D3883868-EF93-4137-81EF-6C946D99CBF6}"/>
              </a:ext>
            </a:extLst>
          </p:cNvPr>
          <p:cNvSpPr/>
          <p:nvPr/>
        </p:nvSpPr>
        <p:spPr>
          <a:xfrm>
            <a:off x="7764463" y="36507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8" name="Ellipszis 107">
            <a:extLst>
              <a:ext uri="{FF2B5EF4-FFF2-40B4-BE49-F238E27FC236}">
                <a16:creationId xmlns:a16="http://schemas.microsoft.com/office/drawing/2014/main" id="{8683BEEF-1C88-4510-A350-2FF7F9D73491}"/>
              </a:ext>
            </a:extLst>
          </p:cNvPr>
          <p:cNvSpPr/>
          <p:nvPr/>
        </p:nvSpPr>
        <p:spPr>
          <a:xfrm>
            <a:off x="6884793" y="520475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Ellipszis 108">
            <a:extLst>
              <a:ext uri="{FF2B5EF4-FFF2-40B4-BE49-F238E27FC236}">
                <a16:creationId xmlns:a16="http://schemas.microsoft.com/office/drawing/2014/main" id="{B7823B4D-E552-4C6A-8409-CB020FE34854}"/>
              </a:ext>
            </a:extLst>
          </p:cNvPr>
          <p:cNvSpPr/>
          <p:nvPr/>
        </p:nvSpPr>
        <p:spPr>
          <a:xfrm>
            <a:off x="9134121" y="32483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0" name="Ellipszis 109">
            <a:extLst>
              <a:ext uri="{FF2B5EF4-FFF2-40B4-BE49-F238E27FC236}">
                <a16:creationId xmlns:a16="http://schemas.microsoft.com/office/drawing/2014/main" id="{1705E2A7-9090-43CF-9672-497DC9FE6552}"/>
              </a:ext>
            </a:extLst>
          </p:cNvPr>
          <p:cNvSpPr/>
          <p:nvPr/>
        </p:nvSpPr>
        <p:spPr>
          <a:xfrm>
            <a:off x="6863943" y="318099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1" name="Ellipszis 110">
            <a:extLst>
              <a:ext uri="{FF2B5EF4-FFF2-40B4-BE49-F238E27FC236}">
                <a16:creationId xmlns:a16="http://schemas.microsoft.com/office/drawing/2014/main" id="{9D12B462-0851-4679-AAE3-18A16DD5E009}"/>
              </a:ext>
            </a:extLst>
          </p:cNvPr>
          <p:cNvSpPr/>
          <p:nvPr/>
        </p:nvSpPr>
        <p:spPr>
          <a:xfrm>
            <a:off x="9328888" y="519935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2" name="Ellipszis 111">
            <a:extLst>
              <a:ext uri="{FF2B5EF4-FFF2-40B4-BE49-F238E27FC236}">
                <a16:creationId xmlns:a16="http://schemas.microsoft.com/office/drawing/2014/main" id="{2D8FFEBF-8BE6-45C7-9DC0-E6A04D38BA55}"/>
              </a:ext>
            </a:extLst>
          </p:cNvPr>
          <p:cNvSpPr/>
          <p:nvPr/>
        </p:nvSpPr>
        <p:spPr>
          <a:xfrm>
            <a:off x="8767694" y="39093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3" name="Ellipszis 112">
            <a:extLst>
              <a:ext uri="{FF2B5EF4-FFF2-40B4-BE49-F238E27FC236}">
                <a16:creationId xmlns:a16="http://schemas.microsoft.com/office/drawing/2014/main" id="{8125D292-F31B-448C-8A06-D71596843EDF}"/>
              </a:ext>
            </a:extLst>
          </p:cNvPr>
          <p:cNvSpPr/>
          <p:nvPr/>
        </p:nvSpPr>
        <p:spPr>
          <a:xfrm>
            <a:off x="7332663" y="42312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" name="Ellipszis 113">
            <a:extLst>
              <a:ext uri="{FF2B5EF4-FFF2-40B4-BE49-F238E27FC236}">
                <a16:creationId xmlns:a16="http://schemas.microsoft.com/office/drawing/2014/main" id="{06404E48-C917-4441-A73C-95CF63E5EA9C}"/>
              </a:ext>
            </a:extLst>
          </p:cNvPr>
          <p:cNvSpPr/>
          <p:nvPr/>
        </p:nvSpPr>
        <p:spPr>
          <a:xfrm>
            <a:off x="8079654" y="487092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5" name="Ellipszis 114">
            <a:extLst>
              <a:ext uri="{FF2B5EF4-FFF2-40B4-BE49-F238E27FC236}">
                <a16:creationId xmlns:a16="http://schemas.microsoft.com/office/drawing/2014/main" id="{0C4E5B28-EE19-499A-8AF8-D7C160577F26}"/>
              </a:ext>
            </a:extLst>
          </p:cNvPr>
          <p:cNvSpPr/>
          <p:nvPr/>
        </p:nvSpPr>
        <p:spPr>
          <a:xfrm>
            <a:off x="7764463" y="36507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Ellipszis 115">
            <a:extLst>
              <a:ext uri="{FF2B5EF4-FFF2-40B4-BE49-F238E27FC236}">
                <a16:creationId xmlns:a16="http://schemas.microsoft.com/office/drawing/2014/main" id="{1982DC0B-F0DA-4B4F-9638-93318B898D11}"/>
              </a:ext>
            </a:extLst>
          </p:cNvPr>
          <p:cNvSpPr/>
          <p:nvPr/>
        </p:nvSpPr>
        <p:spPr>
          <a:xfrm>
            <a:off x="6884793" y="520475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Ellipszis 116">
            <a:extLst>
              <a:ext uri="{FF2B5EF4-FFF2-40B4-BE49-F238E27FC236}">
                <a16:creationId xmlns:a16="http://schemas.microsoft.com/office/drawing/2014/main" id="{BAD68F2B-2AF5-401C-98A9-2927D6DCA66A}"/>
              </a:ext>
            </a:extLst>
          </p:cNvPr>
          <p:cNvSpPr/>
          <p:nvPr/>
        </p:nvSpPr>
        <p:spPr>
          <a:xfrm>
            <a:off x="9134121" y="32483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Ellipszis 117">
            <a:extLst>
              <a:ext uri="{FF2B5EF4-FFF2-40B4-BE49-F238E27FC236}">
                <a16:creationId xmlns:a16="http://schemas.microsoft.com/office/drawing/2014/main" id="{01439D4F-0CD5-470B-A3D9-E2282EBC3221}"/>
              </a:ext>
            </a:extLst>
          </p:cNvPr>
          <p:cNvSpPr/>
          <p:nvPr/>
        </p:nvSpPr>
        <p:spPr>
          <a:xfrm>
            <a:off x="6863943" y="318099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9" name="Ellipszis 118">
            <a:extLst>
              <a:ext uri="{FF2B5EF4-FFF2-40B4-BE49-F238E27FC236}">
                <a16:creationId xmlns:a16="http://schemas.microsoft.com/office/drawing/2014/main" id="{31EC9EF7-4AC5-42CC-890A-CD49AE112275}"/>
              </a:ext>
            </a:extLst>
          </p:cNvPr>
          <p:cNvSpPr/>
          <p:nvPr/>
        </p:nvSpPr>
        <p:spPr>
          <a:xfrm>
            <a:off x="9328888" y="519935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Ellipszis 119">
            <a:extLst>
              <a:ext uri="{FF2B5EF4-FFF2-40B4-BE49-F238E27FC236}">
                <a16:creationId xmlns:a16="http://schemas.microsoft.com/office/drawing/2014/main" id="{EB110839-CB79-471D-BEAA-2795FB846B5A}"/>
              </a:ext>
            </a:extLst>
          </p:cNvPr>
          <p:cNvSpPr/>
          <p:nvPr/>
        </p:nvSpPr>
        <p:spPr>
          <a:xfrm>
            <a:off x="8767694" y="39093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Szövegdoboz 126">
                <a:extLst>
                  <a:ext uri="{FF2B5EF4-FFF2-40B4-BE49-F238E27FC236}">
                    <a16:creationId xmlns:a16="http://schemas.microsoft.com/office/drawing/2014/main" id="{880FA79E-FE2E-4F1D-9C42-ED71DAA2FBA6}"/>
                  </a:ext>
                </a:extLst>
              </p:cNvPr>
              <p:cNvSpPr txBox="1"/>
              <p:nvPr/>
            </p:nvSpPr>
            <p:spPr>
              <a:xfrm>
                <a:off x="10935132" y="3523122"/>
                <a:ext cx="650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27" name="Szövegdoboz 126">
                <a:extLst>
                  <a:ext uri="{FF2B5EF4-FFF2-40B4-BE49-F238E27FC236}">
                    <a16:creationId xmlns:a16="http://schemas.microsoft.com/office/drawing/2014/main" id="{880FA79E-FE2E-4F1D-9C42-ED71DAA2F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132" y="3523122"/>
                <a:ext cx="65005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Szövegdoboz 127">
                <a:extLst>
                  <a:ext uri="{FF2B5EF4-FFF2-40B4-BE49-F238E27FC236}">
                    <a16:creationId xmlns:a16="http://schemas.microsoft.com/office/drawing/2014/main" id="{90E76C8E-3C17-4ABC-B457-D2A52E793457}"/>
                  </a:ext>
                </a:extLst>
              </p:cNvPr>
              <p:cNvSpPr txBox="1"/>
              <p:nvPr/>
            </p:nvSpPr>
            <p:spPr>
              <a:xfrm>
                <a:off x="10941775" y="2972829"/>
                <a:ext cx="6337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28" name="Szövegdoboz 127">
                <a:extLst>
                  <a:ext uri="{FF2B5EF4-FFF2-40B4-BE49-F238E27FC236}">
                    <a16:creationId xmlns:a16="http://schemas.microsoft.com/office/drawing/2014/main" id="{90E76C8E-3C17-4ABC-B457-D2A52E793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775" y="2972829"/>
                <a:ext cx="63370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zövegdoboz 17">
            <a:extLst>
              <a:ext uri="{FF2B5EF4-FFF2-40B4-BE49-F238E27FC236}">
                <a16:creationId xmlns:a16="http://schemas.microsoft.com/office/drawing/2014/main" id="{CE224945-A586-4D65-AA22-2BF65F83E539}"/>
              </a:ext>
            </a:extLst>
          </p:cNvPr>
          <p:cNvSpPr txBox="1"/>
          <p:nvPr/>
        </p:nvSpPr>
        <p:spPr>
          <a:xfrm>
            <a:off x="10210800" y="51189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0" name="Szövegdoboz 129">
            <a:extLst>
              <a:ext uri="{FF2B5EF4-FFF2-40B4-BE49-F238E27FC236}">
                <a16:creationId xmlns:a16="http://schemas.microsoft.com/office/drawing/2014/main" id="{C90688A0-46A2-43C9-AE66-5C5C8643C90C}"/>
              </a:ext>
            </a:extLst>
          </p:cNvPr>
          <p:cNvSpPr txBox="1"/>
          <p:nvPr/>
        </p:nvSpPr>
        <p:spPr>
          <a:xfrm>
            <a:off x="10224654" y="455089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1" name="Szövegdoboz 130">
            <a:extLst>
              <a:ext uri="{FF2B5EF4-FFF2-40B4-BE49-F238E27FC236}">
                <a16:creationId xmlns:a16="http://schemas.microsoft.com/office/drawing/2014/main" id="{D5DF966A-797B-45FD-A5AB-C65393719271}"/>
              </a:ext>
            </a:extLst>
          </p:cNvPr>
          <p:cNvSpPr txBox="1"/>
          <p:nvPr/>
        </p:nvSpPr>
        <p:spPr>
          <a:xfrm>
            <a:off x="10252363" y="302689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2" name="Szövegdoboz 131">
            <a:extLst>
              <a:ext uri="{FF2B5EF4-FFF2-40B4-BE49-F238E27FC236}">
                <a16:creationId xmlns:a16="http://schemas.microsoft.com/office/drawing/2014/main" id="{BD16D557-A8F6-4C1A-8188-C57C4C73711A}"/>
              </a:ext>
            </a:extLst>
          </p:cNvPr>
          <p:cNvSpPr txBox="1"/>
          <p:nvPr/>
        </p:nvSpPr>
        <p:spPr>
          <a:xfrm>
            <a:off x="10266218" y="352566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136" name="Egyenes összekötő nyíllal 135">
            <a:extLst>
              <a:ext uri="{FF2B5EF4-FFF2-40B4-BE49-F238E27FC236}">
                <a16:creationId xmlns:a16="http://schemas.microsoft.com/office/drawing/2014/main" id="{D239C68D-41C6-45F9-8D0D-9116FD371E40}"/>
              </a:ext>
            </a:extLst>
          </p:cNvPr>
          <p:cNvCxnSpPr>
            <a:cxnSpLocks/>
          </p:cNvCxnSpPr>
          <p:nvPr/>
        </p:nvCxnSpPr>
        <p:spPr>
          <a:xfrm flipV="1">
            <a:off x="9912350" y="3312256"/>
            <a:ext cx="0" cy="156712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>
            <a:extLst>
              <a:ext uri="{FF2B5EF4-FFF2-40B4-BE49-F238E27FC236}">
                <a16:creationId xmlns:a16="http://schemas.microsoft.com/office/drawing/2014/main" id="{DC488A09-CD49-4C24-BF15-18FBBEB529D3}"/>
              </a:ext>
            </a:extLst>
          </p:cNvPr>
          <p:cNvCxnSpPr>
            <a:cxnSpLocks/>
          </p:cNvCxnSpPr>
          <p:nvPr/>
        </p:nvCxnSpPr>
        <p:spPr>
          <a:xfrm flipV="1">
            <a:off x="10128250" y="3832248"/>
            <a:ext cx="0" cy="154847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>
            <a:extLst>
              <a:ext uri="{FF2B5EF4-FFF2-40B4-BE49-F238E27FC236}">
                <a16:creationId xmlns:a16="http://schemas.microsoft.com/office/drawing/2014/main" id="{E5F78FA7-F4C2-4D5F-A0ED-BFEBD2E0B61B}"/>
              </a:ext>
            </a:extLst>
          </p:cNvPr>
          <p:cNvCxnSpPr>
            <a:cxnSpLocks/>
          </p:cNvCxnSpPr>
          <p:nvPr/>
        </p:nvCxnSpPr>
        <p:spPr>
          <a:xfrm flipV="1">
            <a:off x="10128250" y="3312255"/>
            <a:ext cx="0" cy="52736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>
            <a:extLst>
              <a:ext uri="{FF2B5EF4-FFF2-40B4-BE49-F238E27FC236}">
                <a16:creationId xmlns:a16="http://schemas.microsoft.com/office/drawing/2014/main" id="{EDC9D265-E6F7-4D61-8BD6-BE0EED25DBF3}"/>
              </a:ext>
            </a:extLst>
          </p:cNvPr>
          <p:cNvCxnSpPr>
            <a:cxnSpLocks/>
          </p:cNvCxnSpPr>
          <p:nvPr/>
        </p:nvCxnSpPr>
        <p:spPr>
          <a:xfrm flipV="1">
            <a:off x="9913374" y="4855698"/>
            <a:ext cx="0" cy="52502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zis 125">
            <a:extLst>
              <a:ext uri="{FF2B5EF4-FFF2-40B4-BE49-F238E27FC236}">
                <a16:creationId xmlns:a16="http://schemas.microsoft.com/office/drawing/2014/main" id="{F4B0E5DB-1E72-4E72-B378-1E6CA1C57222}"/>
              </a:ext>
            </a:extLst>
          </p:cNvPr>
          <p:cNvSpPr/>
          <p:nvPr/>
        </p:nvSpPr>
        <p:spPr>
          <a:xfrm>
            <a:off x="8176475" y="538072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Ellipszis 128">
            <a:extLst>
              <a:ext uri="{FF2B5EF4-FFF2-40B4-BE49-F238E27FC236}">
                <a16:creationId xmlns:a16="http://schemas.microsoft.com/office/drawing/2014/main" id="{638976A5-08DE-45DA-B122-B7CB6C359D47}"/>
              </a:ext>
            </a:extLst>
          </p:cNvPr>
          <p:cNvSpPr/>
          <p:nvPr/>
        </p:nvSpPr>
        <p:spPr>
          <a:xfrm>
            <a:off x="7636761" y="5023460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4" name="Ellipszis 133">
            <a:extLst>
              <a:ext uri="{FF2B5EF4-FFF2-40B4-BE49-F238E27FC236}">
                <a16:creationId xmlns:a16="http://schemas.microsoft.com/office/drawing/2014/main" id="{9CDDD79F-4A38-4081-A5E6-3A40F8616E39}"/>
              </a:ext>
            </a:extLst>
          </p:cNvPr>
          <p:cNvSpPr/>
          <p:nvPr/>
        </p:nvSpPr>
        <p:spPr>
          <a:xfrm>
            <a:off x="7669239" y="454627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5" name="Ellipszis 134">
            <a:extLst>
              <a:ext uri="{FF2B5EF4-FFF2-40B4-BE49-F238E27FC236}">
                <a16:creationId xmlns:a16="http://schemas.microsoft.com/office/drawing/2014/main" id="{5C917C01-BC77-4582-9BCD-C79D8690AAC1}"/>
              </a:ext>
            </a:extLst>
          </p:cNvPr>
          <p:cNvSpPr/>
          <p:nvPr/>
        </p:nvSpPr>
        <p:spPr>
          <a:xfrm>
            <a:off x="7220605" y="5357288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7" name="Ellipszis 136">
            <a:extLst>
              <a:ext uri="{FF2B5EF4-FFF2-40B4-BE49-F238E27FC236}">
                <a16:creationId xmlns:a16="http://schemas.microsoft.com/office/drawing/2014/main" id="{D37994A0-848E-48FC-96F7-3B046D8EAEA7}"/>
              </a:ext>
            </a:extLst>
          </p:cNvPr>
          <p:cNvSpPr/>
          <p:nvPr/>
        </p:nvSpPr>
        <p:spPr>
          <a:xfrm>
            <a:off x="9203233" y="446132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8" name="Ellipszis 137">
            <a:extLst>
              <a:ext uri="{FF2B5EF4-FFF2-40B4-BE49-F238E27FC236}">
                <a16:creationId xmlns:a16="http://schemas.microsoft.com/office/drawing/2014/main" id="{E6A5D39A-FD62-41DD-AA90-87E7C7E88389}"/>
              </a:ext>
            </a:extLst>
          </p:cNvPr>
          <p:cNvSpPr/>
          <p:nvPr/>
        </p:nvSpPr>
        <p:spPr>
          <a:xfrm>
            <a:off x="6882255" y="4463828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0" name="Ellipszis 139">
            <a:extLst>
              <a:ext uri="{FF2B5EF4-FFF2-40B4-BE49-F238E27FC236}">
                <a16:creationId xmlns:a16="http://schemas.microsoft.com/office/drawing/2014/main" id="{C8DEF219-A71C-43B8-8289-172006E432DB}"/>
              </a:ext>
            </a:extLst>
          </p:cNvPr>
          <p:cNvSpPr/>
          <p:nvPr/>
        </p:nvSpPr>
        <p:spPr>
          <a:xfrm>
            <a:off x="9017000" y="504709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1" name="Ellipszis 140">
            <a:extLst>
              <a:ext uri="{FF2B5EF4-FFF2-40B4-BE49-F238E27FC236}">
                <a16:creationId xmlns:a16="http://schemas.microsoft.com/office/drawing/2014/main" id="{6062D355-DA49-4378-881B-13ADE8F6252A}"/>
              </a:ext>
            </a:extLst>
          </p:cNvPr>
          <p:cNvSpPr/>
          <p:nvPr/>
        </p:nvSpPr>
        <p:spPr>
          <a:xfrm>
            <a:off x="9090806" y="533825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43" name="Csoportba foglalás 142">
            <a:extLst>
              <a:ext uri="{FF2B5EF4-FFF2-40B4-BE49-F238E27FC236}">
                <a16:creationId xmlns:a16="http://schemas.microsoft.com/office/drawing/2014/main" id="{5E921973-CA52-4CFA-9E60-9A69B46BA74D}"/>
              </a:ext>
            </a:extLst>
          </p:cNvPr>
          <p:cNvGrpSpPr/>
          <p:nvPr/>
        </p:nvGrpSpPr>
        <p:grpSpPr>
          <a:xfrm rot="5400000">
            <a:off x="6822756" y="1391385"/>
            <a:ext cx="2705719" cy="3013023"/>
            <a:chOff x="5329020" y="869429"/>
            <a:chExt cx="2705719" cy="3013023"/>
          </a:xfrm>
        </p:grpSpPr>
        <p:cxnSp>
          <p:nvCxnSpPr>
            <p:cNvPr id="144" name="Egyenes összekötő 143">
              <a:extLst>
                <a:ext uri="{FF2B5EF4-FFF2-40B4-BE49-F238E27FC236}">
                  <a16:creationId xmlns:a16="http://schemas.microsoft.com/office/drawing/2014/main" id="{F5E08475-B9D1-4264-84ED-B59ABC3D3122}"/>
                </a:ext>
              </a:extLst>
            </p:cNvPr>
            <p:cNvCxnSpPr>
              <a:cxnSpLocks/>
            </p:cNvCxnSpPr>
            <p:nvPr/>
          </p:nvCxnSpPr>
          <p:spPr>
            <a:xfrm>
              <a:off x="8019737" y="869429"/>
              <a:ext cx="0" cy="30130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gyenes összekötő 144">
              <a:extLst>
                <a:ext uri="{FF2B5EF4-FFF2-40B4-BE49-F238E27FC236}">
                  <a16:creationId xmlns:a16="http://schemas.microsoft.com/office/drawing/2014/main" id="{F4FF0A38-8AC5-4876-A086-B1006B1C544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681880" y="1028048"/>
              <a:ext cx="0" cy="270571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Ellipszis 145">
            <a:extLst>
              <a:ext uri="{FF2B5EF4-FFF2-40B4-BE49-F238E27FC236}">
                <a16:creationId xmlns:a16="http://schemas.microsoft.com/office/drawing/2014/main" id="{637B47BC-8D47-4D93-8E97-F8DB7C99D38C}"/>
              </a:ext>
            </a:extLst>
          </p:cNvPr>
          <p:cNvSpPr/>
          <p:nvPr/>
        </p:nvSpPr>
        <p:spPr>
          <a:xfrm>
            <a:off x="7336207" y="425073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7" name="Ellipszis 146">
            <a:extLst>
              <a:ext uri="{FF2B5EF4-FFF2-40B4-BE49-F238E27FC236}">
                <a16:creationId xmlns:a16="http://schemas.microsoft.com/office/drawing/2014/main" id="{5684C1D2-4AFD-4248-9163-B91A4D0DB408}"/>
              </a:ext>
            </a:extLst>
          </p:cNvPr>
          <p:cNvSpPr/>
          <p:nvPr/>
        </p:nvSpPr>
        <p:spPr>
          <a:xfrm>
            <a:off x="8083198" y="489041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8" name="Ellipszis 147">
            <a:extLst>
              <a:ext uri="{FF2B5EF4-FFF2-40B4-BE49-F238E27FC236}">
                <a16:creationId xmlns:a16="http://schemas.microsoft.com/office/drawing/2014/main" id="{65C555B3-65D6-4D40-9F8C-5C88EF3653D9}"/>
              </a:ext>
            </a:extLst>
          </p:cNvPr>
          <p:cNvSpPr/>
          <p:nvPr/>
        </p:nvSpPr>
        <p:spPr>
          <a:xfrm>
            <a:off x="7768007" y="367027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9" name="Ellipszis 148">
            <a:extLst>
              <a:ext uri="{FF2B5EF4-FFF2-40B4-BE49-F238E27FC236}">
                <a16:creationId xmlns:a16="http://schemas.microsoft.com/office/drawing/2014/main" id="{278A1BDC-5B78-4148-A244-23F01C711720}"/>
              </a:ext>
            </a:extLst>
          </p:cNvPr>
          <p:cNvSpPr/>
          <p:nvPr/>
        </p:nvSpPr>
        <p:spPr>
          <a:xfrm>
            <a:off x="6888337" y="522424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0" name="Ellipszis 149">
            <a:extLst>
              <a:ext uri="{FF2B5EF4-FFF2-40B4-BE49-F238E27FC236}">
                <a16:creationId xmlns:a16="http://schemas.microsoft.com/office/drawing/2014/main" id="{ECA40A13-6C46-461C-A32A-A7179BFF52D2}"/>
              </a:ext>
            </a:extLst>
          </p:cNvPr>
          <p:cNvSpPr/>
          <p:nvPr/>
        </p:nvSpPr>
        <p:spPr>
          <a:xfrm>
            <a:off x="9137665" y="3267835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1" name="Ellipszis 150">
            <a:extLst>
              <a:ext uri="{FF2B5EF4-FFF2-40B4-BE49-F238E27FC236}">
                <a16:creationId xmlns:a16="http://schemas.microsoft.com/office/drawing/2014/main" id="{1774D875-7387-418D-8442-C1679A923A61}"/>
              </a:ext>
            </a:extLst>
          </p:cNvPr>
          <p:cNvSpPr/>
          <p:nvPr/>
        </p:nvSpPr>
        <p:spPr>
          <a:xfrm>
            <a:off x="6867487" y="320048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Ellipszis 151">
            <a:extLst>
              <a:ext uri="{FF2B5EF4-FFF2-40B4-BE49-F238E27FC236}">
                <a16:creationId xmlns:a16="http://schemas.microsoft.com/office/drawing/2014/main" id="{C1091A51-8B51-48D3-AE23-2504ADEC3E4B}"/>
              </a:ext>
            </a:extLst>
          </p:cNvPr>
          <p:cNvSpPr/>
          <p:nvPr/>
        </p:nvSpPr>
        <p:spPr>
          <a:xfrm>
            <a:off x="9332432" y="5218847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Ellipszis 152">
            <a:extLst>
              <a:ext uri="{FF2B5EF4-FFF2-40B4-BE49-F238E27FC236}">
                <a16:creationId xmlns:a16="http://schemas.microsoft.com/office/drawing/2014/main" id="{3339B873-42BD-473F-BF6D-8735B256E282}"/>
              </a:ext>
            </a:extLst>
          </p:cNvPr>
          <p:cNvSpPr/>
          <p:nvPr/>
        </p:nvSpPr>
        <p:spPr>
          <a:xfrm>
            <a:off x="8771238" y="392885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40" name="Egyenes összekötő nyíllal 239">
            <a:extLst>
              <a:ext uri="{FF2B5EF4-FFF2-40B4-BE49-F238E27FC236}">
                <a16:creationId xmlns:a16="http://schemas.microsoft.com/office/drawing/2014/main" id="{CEACCDDA-EC19-4E64-8501-7A75D4E1D6E9}"/>
              </a:ext>
            </a:extLst>
          </p:cNvPr>
          <p:cNvCxnSpPr>
            <a:cxnSpLocks/>
          </p:cNvCxnSpPr>
          <p:nvPr/>
        </p:nvCxnSpPr>
        <p:spPr>
          <a:xfrm flipH="1">
            <a:off x="2485969" y="3346404"/>
            <a:ext cx="1" cy="1404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Egyenes összekötő nyíllal 280">
            <a:extLst>
              <a:ext uri="{FF2B5EF4-FFF2-40B4-BE49-F238E27FC236}">
                <a16:creationId xmlns:a16="http://schemas.microsoft.com/office/drawing/2014/main" id="{02CB5257-38F3-4A78-9974-6C91F4060B2D}"/>
              </a:ext>
            </a:extLst>
          </p:cNvPr>
          <p:cNvCxnSpPr>
            <a:cxnSpLocks/>
          </p:cNvCxnSpPr>
          <p:nvPr/>
        </p:nvCxnSpPr>
        <p:spPr>
          <a:xfrm>
            <a:off x="2498294" y="4738528"/>
            <a:ext cx="21960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Egyenes összekötő nyíllal 285">
            <a:extLst>
              <a:ext uri="{FF2B5EF4-FFF2-40B4-BE49-F238E27FC236}">
                <a16:creationId xmlns:a16="http://schemas.microsoft.com/office/drawing/2014/main" id="{516FE2FA-E328-4D36-88CF-53A165EF1F4D}"/>
              </a:ext>
            </a:extLst>
          </p:cNvPr>
          <p:cNvCxnSpPr>
            <a:cxnSpLocks/>
          </p:cNvCxnSpPr>
          <p:nvPr/>
        </p:nvCxnSpPr>
        <p:spPr>
          <a:xfrm>
            <a:off x="2491054" y="3325952"/>
            <a:ext cx="219600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Egyenes összekötő nyíllal 286">
            <a:extLst>
              <a:ext uri="{FF2B5EF4-FFF2-40B4-BE49-F238E27FC236}">
                <a16:creationId xmlns:a16="http://schemas.microsoft.com/office/drawing/2014/main" id="{61A56EBE-46B4-4DDF-BDFE-12D9E9E87F39}"/>
              </a:ext>
            </a:extLst>
          </p:cNvPr>
          <p:cNvCxnSpPr>
            <a:cxnSpLocks/>
          </p:cNvCxnSpPr>
          <p:nvPr/>
        </p:nvCxnSpPr>
        <p:spPr>
          <a:xfrm flipH="1">
            <a:off x="4676298" y="3340215"/>
            <a:ext cx="969" cy="13860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34 4.81481E-6 L 0.02214 0.01898 L 0.00716 0.05671 L -0.05651 0.07546 L -0.13594 0.0331 L -0.19401 0.06921 L -0.12747 0.13703 L -0.06289 -0.02454 L -0.00234 4.81481E-6 Z " pathEditMode="relative" rAng="0" ptsTypes="AAAAAAAAA">
                                      <p:cBhvr>
                                        <p:cTn id="3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35 -0.00069 L 0.025 -0.04097 L 0.02864 0.03727 L -0.05951 0.01829 L -0.1655 0.03959 L -0.19037 -0.04305 L -0.14753 -0.14675 L -0.07018 -0.03472 L -0.00235 -0.00069 Z " pathEditMode="relative" rAng="0" ptsTypes="AAAAAAAAA">
                                      <p:cBhvr>
                                        <p:cTn id="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-0.00023 L -0.01406 0.05903 L 0.01328 0.11204 L 0.05729 -0.01713 L 0.15377 0.04213 L 0.21575 0.05254 L 0.11679 0.16504 L -0.00104 -0.00023 Z " pathEditMode="relative" rAng="0" ptsTypes="AAAAAAAA">
                                      <p:cBhvr>
                                        <p:cTn id="4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0.00462 L 0.00599 0.05324 L 0.06901 -0.01644 L 0.10716 0.14236 L 0.00951 0.13379 L -0.08685 0.05115 L 0.00117 0.00462 Z " pathEditMode="relative" rAng="0" ptsTypes="AAAAAAA">
                                      <p:cBhvr>
                                        <p:cTn id="4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139 L -0.04531 0.01551 L -0.02995 0.03866 L 0.00586 -0.06921 L 0.12722 -0.1537 L 0.18685 -0.00347 L 0.13919 0.04097 L 0.06302 -0.05856 L 0.00104 -0.00139 Z " pathEditMode="relative" rAng="0" ptsTypes="AAAAAAAAA">
                                      <p:cBhvr>
                                        <p:cTn id="4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3 0.00486 L 0.02994 0.08333 L 0.14791 -0.0037 L 0.07161 -0.09884 L 0.00143 0.00486 Z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-0.00278 L -0.02409 -0.07686 L -0.05625 -0.0176 L -0.05156 0.10115 L -0.01458 -0.08102 L -0.00026 -0.00278 Z " pathEditMode="relative" rAng="0" ptsTypes="AAAAAA">
                                      <p:cBhvr>
                                        <p:cTn id="5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3 -0.00277 L 0.02864 0.03334 L 0.06198 -0.15092 L 0.10364 -0.07477 L 0.0358 0.03102 L 0.00013 -0.00277 Z " pathEditMode="relative" rAng="0" ptsTypes="AAAA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4.81481E-6 L 0.02448 0.01898 L 0.00951 0.05671 L -0.05416 0.07546 L -0.13359 0.0331 L -0.19166 0.06921 L -0.12513 0.13703 L -0.06054 -0.02454 L -2.29167E-6 4.81481E-6 Z " pathEditMode="relative" rAng="0" ptsTypes="AAAAAAAAA">
                                      <p:cBhvr>
                                        <p:cTn id="93" dur="2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4.44444E-6 L 0.02734 -0.04027 L 0.03099 0.03797 L -0.05716 0.01899 L -0.16315 0.04028 L -0.18802 -0.04236 L -0.14518 -0.14606 L -0.06784 -0.03402 L 2.5E-6 -4.44444E-6 Z " pathEditMode="relative" rAng="0" ptsTypes="AAAAAAAAA">
                                      <p:cBhvr>
                                        <p:cTn id="95" dur="2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-0.00023 L -0.01406 0.05903 L 0.01328 0.11204 L 0.05729 -0.01713 L 0.15377 0.04213 L 0.21575 0.05254 L 0.11679 0.16504 L -0.00104 -0.00023 Z " pathEditMode="relative" rAng="0" ptsTypes="AAAAAAAA">
                                      <p:cBhvr>
                                        <p:cTn id="97" dur="2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0.00462 L 0.00599 0.05324 L 0.06901 -0.01644 L 0.10716 0.14236 L 0.00951 0.13379 L -0.08685 0.05115 L 0.00117 0.00462 Z " pathEditMode="relative" rAng="0" ptsTypes="AAAAAAA">
                                      <p:cBhvr>
                                        <p:cTn id="99" dur="2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139 L -0.04531 0.01551 L -0.02995 0.03866 L 0.00586 -0.06921 L 0.12722 -0.1537 L 0.18685 -0.00347 L 0.13919 0.04097 L 0.06302 -0.05856 L 0.00104 -0.00139 Z " pathEditMode="relative" rAng="0" ptsTypes="AAAAAAAAA">
                                      <p:cBhvr>
                                        <p:cTn id="101" dur="2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3 0.00486 L 0.02994 0.08333 L 0.14791 -0.0037 L 0.07161 -0.09884 L 0.00143 0.00486 Z " pathEditMode="relative" rAng="0" ptsTypes="AAAAA">
                                      <p:cBhvr>
                                        <p:cTn id="103" dur="2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-0.00278 L -0.02409 -0.07685 L -0.05625 -0.01759 L -0.05156 0.10116 L -0.01459 -0.08102 L -0.00026 -0.00278 Z " pathEditMode="relative" rAng="0" ptsTypes="AAAAAA">
                                      <p:cBhvr>
                                        <p:cTn id="105" dur="2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3 -0.00277 L 0.02864 0.03334 L 0.06198 -0.15092 L 0.10364 -0.07477 L 0.0358 0.03102 L 0.00013 -0.00277 Z " pathEditMode="relative" rAng="0" ptsTypes="AAAAAA">
                                      <p:cBhvr>
                                        <p:cTn id="107" dur="2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00039 -0.2097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2.59259E-6 L 0.0267 0.03889 L -0.05612 0.34444 L -0.20039 0.04444 L -0.12174 -0.06019 L -0.00039 2.59259E-6 Z " pathEditMode="relative" rAng="0" ptsTypes="AAAAAA">
                                      <p:cBhvr>
                                        <p:cTn id="144" dur="2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42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5 4.81481E-6 L 0.0599 -0.08149 L 0.03021 -0.15926 L -0.175 -0.05649 L 0.05625 0.12685 L -0.01041 0.25 L -0.16822 0.03425 L -0.06666 -0.15741 L 0.00105 4.81481E-6 Z " pathEditMode="relative" rAng="0" ptsTypes="AAAAAAAAA">
                                      <p:cBhvr>
                                        <p:cTn id="146" dur="2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45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4 -0.00116 L 0.03373 -0.05116 L 0.21342 0.07569 L 0.10821 0.20532 L -0.01783 0.04976 L 0.09258 -0.04746 L 0.2129 0.16087 L 0.05977 0.35717 L -0.01158 0.12291 L 0.11967 -0.04746 L 0.2155 0.09236 L 0.04883 0.35902 L 0.0004 -0.00116 Z " pathEditMode="relative" rAng="0" ptsTypes="AAAAAAAAAAAAA">
                                      <p:cBhvr>
                                        <p:cTn id="148" dur="2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23 L -0.0875 0.03218 L 0.14011 0.07292 L -0.0875 0.1507 L 0.14011 0.19977 L -0.03541 0.28588 L -0.0875 0.06922 L 0.00104 -0.00023 Z " pathEditMode="relative" rAng="0" ptsTypes="AAAAAAAA">
                                      <p:cBhvr>
                                        <p:cTn id="150" dur="2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14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0.00186 L -0.01433 0.05649 L 0.17838 -0.34722 L 0.20859 -0.30092 L 0.05807 0.05834 L -0.00078 0.00186 Z " pathEditMode="relative" rAng="0" ptsTypes="AAAAAA">
                                      <p:cBhvr>
                                        <p:cTn id="152" dur="2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0.00139 L 0.00743 -0.29861 L 0.01941 0.11898 L 0.1142 -0.06991 L 0.02826 -0.29213 L -0.11341 -0.16065 L -0.00039 0.00139 Z " pathEditMode="relative" rAng="0" ptsTypes="AAAAAAA">
                                      <p:cBhvr>
                                        <p:cTn id="154" dur="2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5 0.00069 L -0.02565 0.06273 L -0.21836 -0.31968 L -0.20482 -0.34375 L 0.00976 -0.13449 L -0.00065 0.00069 Z " pathEditMode="relative" rAng="0" ptsTypes="AAAAAA">
                                      <p:cBhvr>
                                        <p:cTn id="156" dur="2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14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69 L 0.17448 0.09375 L 0.05677 0.20579 L -0.05365 0.05857 L 0.125 -0.19976 L 0.17656 -0.16365 L 0.06979 0.20487 L 0.00104 -0.00069 Z " pathEditMode="relative" rAng="0" ptsTypes="AAAAAAAA">
                                      <p:cBhvr>
                                        <p:cTn id="158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7.40741E-7 L 0.02448 0.01898 L 0.00951 0.05671 L -0.05417 0.07546 L -0.13359 0.0331 L -0.19167 0.06921 L -0.12513 0.13704 L -0.06055 -0.02454 L -1.25E-6 7.40741E-7 Z " pathEditMode="relative" rAng="0" ptsTypes="AAAAAAAAA">
                                      <p:cBhvr>
                                        <p:cTn id="18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54167E-6 1.48148E-6 L 0.02734 -0.04028 L 0.03099 0.03796 L -0.05716 0.01898 L -0.16315 0.04028 L -0.18802 -0.04236 L -0.14519 -0.14607 L -0.06784 -0.03403 L 3.54167E-6 1.48148E-6 Z " pathEditMode="relative" rAng="0" ptsTypes="AAAAAAAAA">
                                      <p:cBhvr>
                                        <p:cTn id="18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-0.00023 L -0.01407 0.05903 L 0.01328 0.11204 L 0.05729 -0.01713 L 0.15377 0.04213 L 0.21575 0.05255 L 0.11679 0.16505 L -0.00104 -0.00023 Z " pathEditMode="relative" rAng="0" ptsTypes="AAAAAAAA">
                                      <p:cBhvr>
                                        <p:cTn id="18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0.00463 L 0.00599 0.05324 L 0.06901 -0.01644 L 0.10716 0.14236 L 0.00951 0.1338 L -0.08685 0.05116 L 0.00117 0.00463 Z " pathEditMode="relative" rAng="0" ptsTypes="AAAAAAA">
                                      <p:cBhvr>
                                        <p:cTn id="18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139 L -0.04531 0.01551 L -0.02995 0.03865 L 0.00586 -0.06922 L 0.12721 -0.15371 L 0.18685 -0.00348 L 0.13919 0.04097 L 0.06302 -0.05857 L 0.00104 -0.00139 Z " pathEditMode="relative" rAng="0" ptsTypes="AAAAAAAAA">
                                      <p:cBhvr>
                                        <p:cTn id="19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3 0.00486 L 0.02994 0.08334 L 0.14791 -0.0037 L 0.07161 -0.09884 L 0.00143 0.00486 Z " pathEditMode="relative" rAng="0" ptsTypes="AAAAA">
                                      <p:cBhvr>
                                        <p:cTn id="19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-0.00278 L -0.02409 -0.07686 L -0.05625 -0.0176 L -0.05157 0.10115 L -0.01459 -0.08102 L -0.00026 -0.00278 Z " pathEditMode="relative" rAng="0" ptsTypes="AAAAAA">
                                      <p:cBhvr>
                                        <p:cTn id="19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3 -0.00278 L 0.02864 0.03333 L 0.06198 -0.15093 L 0.10364 -0.07477 L 0.0358 0.03102 L 0.00013 -0.00278 Z " pathEditMode="relative" rAng="0" ptsTypes="AAAAAA">
                                      <p:cBhvr>
                                        <p:cTn id="19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0039 -0.20972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2.59259E-6 L 0.0267 0.03889 L -0.05612 0.34444 L -0.20039 0.04444 L -0.12174 -0.06019 L -0.00039 2.59259E-6 Z " pathEditMode="relative" rAng="0" ptsTypes="AAAAAA">
                                      <p:cBhvr>
                                        <p:cTn id="24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42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5 4.81481E-6 L 0.0599 -0.08149 L 0.03021 -0.15926 L -0.175 -0.05649 L 0.05625 0.12685 L -0.01041 0.25 L -0.16822 0.03425 L -0.06666 -0.15741 L 0.00105 4.81481E-6 Z " pathEditMode="relative" rAng="0" ptsTypes="AAAAAAAAA">
                                      <p:cBhvr>
                                        <p:cTn id="2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45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4 -0.00116 L 0.03373 -0.05116 L 0.21342 0.07569 L 0.10821 0.20532 L -0.01783 0.04976 L 0.09258 -0.04746 L 0.2129 0.16087 L 0.05977 0.35717 L -0.01158 0.12291 L 0.11967 -0.04746 L 0.2155 0.09236 L 0.04883 0.35902 L 0.0004 -0.00116 Z " pathEditMode="relative" rAng="0" ptsTypes="AAAAAAAAAAAAA">
                                      <p:cBhvr>
                                        <p:cTn id="24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23 L -0.0875 0.03218 L 0.14011 0.07292 L -0.0875 0.1507 L 0.14011 0.19977 L -0.03541 0.28588 L -0.0875 0.06922 L 0.00104 -0.00023 Z " pathEditMode="relative" rAng="0" ptsTypes="AAAAAAAA">
                                      <p:cBhvr>
                                        <p:cTn id="2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14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0.00186 L -0.01433 0.05649 L 0.17838 -0.34722 L 0.20859 -0.30092 L 0.05807 0.05834 L -0.00078 0.00186 Z " pathEditMode="relative" rAng="0" ptsTypes="AAAAAA">
                                      <p:cBhvr>
                                        <p:cTn id="2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0.00139 L 0.00743 -0.29861 L 0.01941 0.11898 L 0.1142 -0.06991 L 0.02826 -0.29213 L -0.11341 -0.16065 L -0.00039 0.00139 Z " pathEditMode="relative" rAng="0" ptsTypes="AAAAAAA">
                                      <p:cBhvr>
                                        <p:cTn id="2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5 0.00069 L -0.02565 0.06273 L -0.21836 -0.31968 L -0.20482 -0.34375 L 0.00976 -0.13449 L -0.00065 0.00069 Z " pathEditMode="relative" rAng="0" ptsTypes="AAAAAA">
                                      <p:cBhvr>
                                        <p:cTn id="2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14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69 L 0.17448 0.09375 L 0.05677 0.20579 L -0.05365 0.05857 L 0.125 -0.19976 L 0.17656 -0.16365 L 0.06979 0.20487 L 0.00104 -0.00069 Z " pathEditMode="relative" rAng="0" ptsTypes="AAAAAAAA">
                                      <p:cBhvr>
                                        <p:cTn id="25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4.81481E-6 L 0.0267 0.03888 L -0.05612 0.34444 L -0.20039 0.04444 L -0.12174 -0.06019 L -0.00039 4.81481E-6 Z " pathEditMode="relative" rAng="0" ptsTypes="AAAAAA">
                                      <p:cBhvr>
                                        <p:cTn id="288" dur="2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4213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5 -2.96296E-6 L 0.0599 -0.08148 L 0.03021 -0.15926 L -0.175 -0.05648 L 0.05625 0.12685 L -0.01041 0.25 L -0.16822 0.03426 L -0.06666 -0.1574 L 0.00105 -2.96296E-6 Z " pathEditMode="relative" rAng="0" ptsTypes="AAAAAAAAA">
                                      <p:cBhvr>
                                        <p:cTn id="290" dur="2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4537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4 -0.00115 L 0.03373 -0.05115 L 0.21342 0.0757 L 0.10821 0.20533 L -0.01783 0.04977 L 0.09258 -0.04745 L 0.2129 0.16088 L 0.05977 0.35718 L -0.01158 0.12292 L 0.11967 -0.04745 L 0.2155 0.09236 L 0.04883 0.35903 L 0.0004 -0.00115 Z " pathEditMode="relative" rAng="0" ptsTypes="AAAAAAAAAAAAA">
                                      <p:cBhvr>
                                        <p:cTn id="292" dur="2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550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23 L -0.0875 0.03218 L 0.14011 0.07292 L -0.0875 0.1507 L 0.14011 0.19977 L -0.03541 0.28588 L -0.0875 0.06921 L 0.00104 -0.00023 Z " pathEditMode="relative" rAng="0" ptsTypes="AAAAAAAA">
                                      <p:cBhvr>
                                        <p:cTn id="294" dur="2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14306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0.00185 L -0.01433 0.05648 L 0.17838 -0.34722 L 0.20859 -0.30092 L 0.05807 0.05834 L -0.00078 0.00185 Z " pathEditMode="relative" rAng="0" ptsTypes="AAAAAA">
                                      <p:cBhvr>
                                        <p:cTn id="296" dur="2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0.00139 L 0.00743 -0.29861 L 0.01941 0.11898 L 0.1142 -0.06991 L 0.02826 -0.29213 L -0.11341 -0.16065 L -0.00039 0.00139 Z " pathEditMode="relative" rAng="0" ptsTypes="AAAAAAA">
                                      <p:cBhvr>
                                        <p:cTn id="298" dur="2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12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5 0.00069 L -0.02565 0.06273 L -0.21836 -0.31968 L -0.20482 -0.34375 L 0.00976 -0.13449 L -0.00065 0.00069 Z " pathEditMode="relative" rAng="0" ptsTypes="AAAAAA">
                                      <p:cBhvr>
                                        <p:cTn id="300" dur="2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1412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69 L 0.17448 0.09375 L 0.05677 0.20579 L -0.05365 0.05857 L 0.125 -0.19976 L 0.17656 -0.16365 L 0.06979 0.20486 L 0.00104 -0.00069 Z " pathEditMode="relative" rAng="0" ptsTypes="AAAAAAAA">
                                      <p:cBhvr>
                                        <p:cTn id="302" dur="2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33" grpId="0"/>
      <p:bldP spid="234" grpId="0"/>
      <p:bldP spid="235" grpId="0"/>
      <p:bldP spid="276" grpId="0"/>
      <p:bldP spid="76" grpId="0"/>
      <p:bldP spid="77" grpId="0"/>
      <p:bldP spid="78" grpId="0"/>
      <p:bldP spid="79" grpId="0"/>
      <p:bldP spid="80" grpId="0"/>
      <p:bldP spid="81" grpId="0"/>
      <p:bldP spid="4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7" grpId="0"/>
      <p:bldP spid="128" grpId="0"/>
      <p:bldP spid="18" grpId="0"/>
      <p:bldP spid="130" grpId="0"/>
      <p:bldP spid="131" grpId="0"/>
      <p:bldP spid="132" grpId="0"/>
      <p:bldP spid="126" grpId="0" animBg="1"/>
      <p:bldP spid="126" grpId="1" animBg="1"/>
      <p:bldP spid="129" grpId="0" animBg="1"/>
      <p:bldP spid="129" grpId="1" animBg="1"/>
      <p:bldP spid="134" grpId="0" animBg="1"/>
      <p:bldP spid="134" grpId="1" animBg="1"/>
      <p:bldP spid="135" grpId="0" animBg="1"/>
      <p:bldP spid="135" grpId="1" animBg="1"/>
      <p:bldP spid="137" grpId="0" animBg="1"/>
      <p:bldP spid="137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BCD63FCC-338E-4994-B144-CC18048D5B33}"/>
              </a:ext>
            </a:extLst>
          </p:cNvPr>
          <p:cNvSpPr/>
          <p:nvPr/>
        </p:nvSpPr>
        <p:spPr>
          <a:xfrm>
            <a:off x="2473108" y="3331168"/>
            <a:ext cx="2206141" cy="2599465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70D31B4B-7C3D-49BA-A3C7-98F92E15D7DD}"/>
              </a:ext>
            </a:extLst>
          </p:cNvPr>
          <p:cNvGrpSpPr/>
          <p:nvPr/>
        </p:nvGrpSpPr>
        <p:grpSpPr>
          <a:xfrm>
            <a:off x="504452" y="3104214"/>
            <a:ext cx="4183366" cy="430887"/>
            <a:chOff x="504452" y="3104214"/>
            <a:chExt cx="4183366" cy="430887"/>
          </a:xfrm>
        </p:grpSpPr>
        <p:cxnSp>
          <p:nvCxnSpPr>
            <p:cNvPr id="7" name="Egyenes összekötő 6">
              <a:extLst>
                <a:ext uri="{FF2B5EF4-FFF2-40B4-BE49-F238E27FC236}">
                  <a16:creationId xmlns:a16="http://schemas.microsoft.com/office/drawing/2014/main" id="{C4EAEA55-63DC-4FAA-95B8-E0ECCEFFF6F3}"/>
                </a:ext>
              </a:extLst>
            </p:cNvPr>
            <p:cNvCxnSpPr/>
            <p:nvPr/>
          </p:nvCxnSpPr>
          <p:spPr>
            <a:xfrm>
              <a:off x="1159818" y="3321650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Szövegdoboz 7">
                  <a:extLst>
                    <a:ext uri="{FF2B5EF4-FFF2-40B4-BE49-F238E27FC236}">
                      <a16:creationId xmlns:a16="http://schemas.microsoft.com/office/drawing/2014/main" id="{6F20C17E-C467-46E0-A625-298E17BE7E93}"/>
                    </a:ext>
                  </a:extLst>
                </p:cNvPr>
                <p:cNvSpPr txBox="1"/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8" name="Szövegdoboz 7">
                  <a:extLst>
                    <a:ext uri="{FF2B5EF4-FFF2-40B4-BE49-F238E27FC236}">
                      <a16:creationId xmlns:a16="http://schemas.microsoft.com/office/drawing/2014/main" id="{6F20C17E-C467-46E0-A625-298E17BE7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3F46D3F4-3FEE-44F0-9C17-6C1FFCDF3FC6}"/>
              </a:ext>
            </a:extLst>
          </p:cNvPr>
          <p:cNvGrpSpPr/>
          <p:nvPr/>
        </p:nvGrpSpPr>
        <p:grpSpPr>
          <a:xfrm>
            <a:off x="491959" y="4530778"/>
            <a:ext cx="4198359" cy="430887"/>
            <a:chOff x="491959" y="4530778"/>
            <a:chExt cx="4198359" cy="430887"/>
          </a:xfrm>
        </p:grpSpPr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10B212AF-1FCF-49AE-8278-41BF3F65D21B}"/>
                </a:ext>
              </a:extLst>
            </p:cNvPr>
            <p:cNvCxnSpPr/>
            <p:nvPr/>
          </p:nvCxnSpPr>
          <p:spPr>
            <a:xfrm>
              <a:off x="1162318" y="4733223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Szövegdoboz 10">
                  <a:extLst>
                    <a:ext uri="{FF2B5EF4-FFF2-40B4-BE49-F238E27FC236}">
                      <a16:creationId xmlns:a16="http://schemas.microsoft.com/office/drawing/2014/main" id="{CC4B332D-DA1C-40FE-BCB6-BF13137AC44E}"/>
                    </a:ext>
                  </a:extLst>
                </p:cNvPr>
                <p:cNvSpPr txBox="1"/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11" name="Szövegdoboz 10">
                  <a:extLst>
                    <a:ext uri="{FF2B5EF4-FFF2-40B4-BE49-F238E27FC236}">
                      <a16:creationId xmlns:a16="http://schemas.microsoft.com/office/drawing/2014/main" id="{CC4B332D-DA1C-40FE-BCB6-BF13137AC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4336F615-291A-4A7F-966A-472B62E752F3}"/>
              </a:ext>
            </a:extLst>
          </p:cNvPr>
          <p:cNvGrpSpPr/>
          <p:nvPr/>
        </p:nvGrpSpPr>
        <p:grpSpPr>
          <a:xfrm>
            <a:off x="2313890" y="3358962"/>
            <a:ext cx="613566" cy="3308043"/>
            <a:chOff x="2313890" y="3358962"/>
            <a:chExt cx="613566" cy="3308043"/>
          </a:xfrm>
        </p:grpSpPr>
        <p:cxnSp>
          <p:nvCxnSpPr>
            <p:cNvPr id="13" name="Egyenes összekötő 12">
              <a:extLst>
                <a:ext uri="{FF2B5EF4-FFF2-40B4-BE49-F238E27FC236}">
                  <a16:creationId xmlns:a16="http://schemas.microsoft.com/office/drawing/2014/main" id="{46ECE070-6635-4011-B30E-D9583967747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41607" y="4708962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Szövegdoboz 13">
                  <a:extLst>
                    <a:ext uri="{FF2B5EF4-FFF2-40B4-BE49-F238E27FC236}">
                      <a16:creationId xmlns:a16="http://schemas.microsoft.com/office/drawing/2014/main" id="{44183F4B-0621-447B-930D-3939808728F9}"/>
                    </a:ext>
                  </a:extLst>
                </p:cNvPr>
                <p:cNvSpPr txBox="1"/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14" name="Szövegdoboz 13">
                  <a:extLst>
                    <a:ext uri="{FF2B5EF4-FFF2-40B4-BE49-F238E27FC236}">
                      <a16:creationId xmlns:a16="http://schemas.microsoft.com/office/drawing/2014/main" id="{44183F4B-0621-447B-930D-3939808728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BE0EF216-21D7-4132-943B-25A5DAA39AEF}"/>
              </a:ext>
            </a:extLst>
          </p:cNvPr>
          <p:cNvGrpSpPr/>
          <p:nvPr/>
        </p:nvGrpSpPr>
        <p:grpSpPr>
          <a:xfrm>
            <a:off x="4372309" y="3331480"/>
            <a:ext cx="626004" cy="3339064"/>
            <a:chOff x="4404393" y="3331480"/>
            <a:chExt cx="626004" cy="3339064"/>
          </a:xfrm>
        </p:grpSpPr>
        <p:cxnSp>
          <p:nvCxnSpPr>
            <p:cNvPr id="16" name="Egyenes összekötő 15">
              <a:extLst>
                <a:ext uri="{FF2B5EF4-FFF2-40B4-BE49-F238E27FC236}">
                  <a16:creationId xmlns:a16="http://schemas.microsoft.com/office/drawing/2014/main" id="{E2101E3C-B1FF-4441-B6A0-7D01C1813A9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347659" y="4681480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Szövegdoboz 16">
                  <a:extLst>
                    <a:ext uri="{FF2B5EF4-FFF2-40B4-BE49-F238E27FC236}">
                      <a16:creationId xmlns:a16="http://schemas.microsoft.com/office/drawing/2014/main" id="{444BBC10-94CA-44F6-A856-AB7E07D6B564}"/>
                    </a:ext>
                  </a:extLst>
                </p:cNvPr>
                <p:cNvSpPr txBox="1"/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17" name="Szövegdoboz 16">
                  <a:extLst>
                    <a:ext uri="{FF2B5EF4-FFF2-40B4-BE49-F238E27FC236}">
                      <a16:creationId xmlns:a16="http://schemas.microsoft.com/office/drawing/2014/main" id="{444BBC10-94CA-44F6-A856-AB7E07D6B5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Line 265">
            <a:extLst>
              <a:ext uri="{FF2B5EF4-FFF2-40B4-BE49-F238E27FC236}">
                <a16:creationId xmlns:a16="http://schemas.microsoft.com/office/drawing/2014/main" id="{6BDFC35E-923C-4003-AFC6-8BC32DA00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1" y="5954713"/>
            <a:ext cx="4951413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Freeform 262">
            <a:extLst>
              <a:ext uri="{FF2B5EF4-FFF2-40B4-BE49-F238E27FC236}">
                <a16:creationId xmlns:a16="http://schemas.microsoft.com/office/drawing/2014/main" id="{6382CE22-B88B-42AC-B3D2-DCBE25170EBC}"/>
              </a:ext>
            </a:extLst>
          </p:cNvPr>
          <p:cNvSpPr>
            <a:spLocks noEditPoints="1"/>
          </p:cNvSpPr>
          <p:nvPr/>
        </p:nvSpPr>
        <p:spPr bwMode="auto">
          <a:xfrm>
            <a:off x="1238251" y="669925"/>
            <a:ext cx="4951413" cy="4519613"/>
          </a:xfrm>
          <a:custGeom>
            <a:avLst/>
            <a:gdLst>
              <a:gd name="T0" fmla="*/ 0 w 3119"/>
              <a:gd name="T1" fmla="*/ 2847 h 2847"/>
              <a:gd name="T2" fmla="*/ 3119 w 3119"/>
              <a:gd name="T3" fmla="*/ 2847 h 2847"/>
              <a:gd name="T4" fmla="*/ 0 w 3119"/>
              <a:gd name="T5" fmla="*/ 2374 h 2847"/>
              <a:gd name="T6" fmla="*/ 3119 w 3119"/>
              <a:gd name="T7" fmla="*/ 2374 h 2847"/>
              <a:gd name="T8" fmla="*/ 0 w 3119"/>
              <a:gd name="T9" fmla="*/ 1901 h 2847"/>
              <a:gd name="T10" fmla="*/ 3119 w 3119"/>
              <a:gd name="T11" fmla="*/ 1901 h 2847"/>
              <a:gd name="T12" fmla="*/ 0 w 3119"/>
              <a:gd name="T13" fmla="*/ 1428 h 2847"/>
              <a:gd name="T14" fmla="*/ 3119 w 3119"/>
              <a:gd name="T15" fmla="*/ 1428 h 2847"/>
              <a:gd name="T16" fmla="*/ 0 w 3119"/>
              <a:gd name="T17" fmla="*/ 955 h 2847"/>
              <a:gd name="T18" fmla="*/ 3119 w 3119"/>
              <a:gd name="T19" fmla="*/ 955 h 2847"/>
              <a:gd name="T20" fmla="*/ 0 w 3119"/>
              <a:gd name="T21" fmla="*/ 473 h 2847"/>
              <a:gd name="T22" fmla="*/ 3119 w 3119"/>
              <a:gd name="T23" fmla="*/ 473 h 2847"/>
              <a:gd name="T24" fmla="*/ 0 w 3119"/>
              <a:gd name="T25" fmla="*/ 0 h 2847"/>
              <a:gd name="T26" fmla="*/ 3119 w 3119"/>
              <a:gd name="T27" fmla="*/ 0 h 2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19" h="2847">
                <a:moveTo>
                  <a:pt x="0" y="2847"/>
                </a:moveTo>
                <a:lnTo>
                  <a:pt x="3119" y="2847"/>
                </a:lnTo>
                <a:moveTo>
                  <a:pt x="0" y="2374"/>
                </a:moveTo>
                <a:lnTo>
                  <a:pt x="3119" y="2374"/>
                </a:lnTo>
                <a:moveTo>
                  <a:pt x="0" y="1901"/>
                </a:moveTo>
                <a:lnTo>
                  <a:pt x="3119" y="1901"/>
                </a:lnTo>
                <a:moveTo>
                  <a:pt x="0" y="1428"/>
                </a:moveTo>
                <a:lnTo>
                  <a:pt x="3119" y="1428"/>
                </a:lnTo>
                <a:moveTo>
                  <a:pt x="0" y="955"/>
                </a:moveTo>
                <a:lnTo>
                  <a:pt x="3119" y="955"/>
                </a:lnTo>
                <a:moveTo>
                  <a:pt x="0" y="473"/>
                </a:moveTo>
                <a:lnTo>
                  <a:pt x="3119" y="473"/>
                </a:lnTo>
                <a:moveTo>
                  <a:pt x="0" y="0"/>
                </a:moveTo>
                <a:lnTo>
                  <a:pt x="3119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" name="Freeform 263">
            <a:extLst>
              <a:ext uri="{FF2B5EF4-FFF2-40B4-BE49-F238E27FC236}">
                <a16:creationId xmlns:a16="http://schemas.microsoft.com/office/drawing/2014/main" id="{4230A8CC-2F22-4CD4-B2C2-FEFE648F4330}"/>
              </a:ext>
            </a:extLst>
          </p:cNvPr>
          <p:cNvSpPr>
            <a:spLocks noEditPoints="1"/>
          </p:cNvSpPr>
          <p:nvPr/>
        </p:nvSpPr>
        <p:spPr bwMode="auto">
          <a:xfrm>
            <a:off x="2473326" y="669925"/>
            <a:ext cx="3716338" cy="5284788"/>
          </a:xfrm>
          <a:custGeom>
            <a:avLst/>
            <a:gdLst>
              <a:gd name="T0" fmla="*/ 0 w 2341"/>
              <a:gd name="T1" fmla="*/ 0 h 3329"/>
              <a:gd name="T2" fmla="*/ 0 w 2341"/>
              <a:gd name="T3" fmla="*/ 3329 h 3329"/>
              <a:gd name="T4" fmla="*/ 777 w 2341"/>
              <a:gd name="T5" fmla="*/ 0 h 3329"/>
              <a:gd name="T6" fmla="*/ 777 w 2341"/>
              <a:gd name="T7" fmla="*/ 3329 h 3329"/>
              <a:gd name="T8" fmla="*/ 1555 w 2341"/>
              <a:gd name="T9" fmla="*/ 0 h 3329"/>
              <a:gd name="T10" fmla="*/ 1555 w 2341"/>
              <a:gd name="T11" fmla="*/ 3329 h 3329"/>
              <a:gd name="T12" fmla="*/ 2341 w 2341"/>
              <a:gd name="T13" fmla="*/ 0 h 3329"/>
              <a:gd name="T14" fmla="*/ 2341 w 2341"/>
              <a:gd name="T15" fmla="*/ 3329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1" h="3329">
                <a:moveTo>
                  <a:pt x="0" y="0"/>
                </a:moveTo>
                <a:lnTo>
                  <a:pt x="0" y="3329"/>
                </a:lnTo>
                <a:moveTo>
                  <a:pt x="777" y="0"/>
                </a:moveTo>
                <a:lnTo>
                  <a:pt x="777" y="3329"/>
                </a:lnTo>
                <a:moveTo>
                  <a:pt x="1555" y="0"/>
                </a:moveTo>
                <a:lnTo>
                  <a:pt x="1555" y="3329"/>
                </a:lnTo>
                <a:moveTo>
                  <a:pt x="2341" y="0"/>
                </a:moveTo>
                <a:lnTo>
                  <a:pt x="2341" y="3329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" name="Line 264">
            <a:extLst>
              <a:ext uri="{FF2B5EF4-FFF2-40B4-BE49-F238E27FC236}">
                <a16:creationId xmlns:a16="http://schemas.microsoft.com/office/drawing/2014/main" id="{084BC545-0C38-44C7-B655-D5E341BCC0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8251" y="669925"/>
            <a:ext cx="0" cy="5284788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" name="Freeform 266">
            <a:extLst>
              <a:ext uri="{FF2B5EF4-FFF2-40B4-BE49-F238E27FC236}">
                <a16:creationId xmlns:a16="http://schemas.microsoft.com/office/drawing/2014/main" id="{502F14C2-DC68-4BD8-8355-BFFC48DFDFDE}"/>
              </a:ext>
            </a:extLst>
          </p:cNvPr>
          <p:cNvSpPr>
            <a:spLocks/>
          </p:cNvSpPr>
          <p:nvPr/>
        </p:nvSpPr>
        <p:spPr bwMode="auto">
          <a:xfrm>
            <a:off x="1479551" y="2860675"/>
            <a:ext cx="4454525" cy="1628775"/>
          </a:xfrm>
          <a:custGeom>
            <a:avLst/>
            <a:gdLst>
              <a:gd name="T0" fmla="*/ 2806 w 2806"/>
              <a:gd name="T1" fmla="*/ 1026 h 1026"/>
              <a:gd name="T2" fmla="*/ 2654 w 2806"/>
              <a:gd name="T3" fmla="*/ 986 h 1026"/>
              <a:gd name="T4" fmla="*/ 2494 w 2806"/>
              <a:gd name="T5" fmla="*/ 946 h 1026"/>
              <a:gd name="T6" fmla="*/ 2341 w 2806"/>
              <a:gd name="T7" fmla="*/ 898 h 1026"/>
              <a:gd name="T8" fmla="*/ 2181 w 2806"/>
              <a:gd name="T9" fmla="*/ 858 h 1026"/>
              <a:gd name="T10" fmla="*/ 2029 w 2806"/>
              <a:gd name="T11" fmla="*/ 810 h 1026"/>
              <a:gd name="T12" fmla="*/ 1868 w 2806"/>
              <a:gd name="T13" fmla="*/ 762 h 1026"/>
              <a:gd name="T14" fmla="*/ 1716 w 2806"/>
              <a:gd name="T15" fmla="*/ 713 h 1026"/>
              <a:gd name="T16" fmla="*/ 1564 w 2806"/>
              <a:gd name="T17" fmla="*/ 657 h 1026"/>
              <a:gd name="T18" fmla="*/ 1403 w 2806"/>
              <a:gd name="T19" fmla="*/ 601 h 1026"/>
              <a:gd name="T20" fmla="*/ 1251 w 2806"/>
              <a:gd name="T21" fmla="*/ 545 h 1026"/>
              <a:gd name="T22" fmla="*/ 1091 w 2806"/>
              <a:gd name="T23" fmla="*/ 489 h 1026"/>
              <a:gd name="T24" fmla="*/ 938 w 2806"/>
              <a:gd name="T25" fmla="*/ 425 h 1026"/>
              <a:gd name="T26" fmla="*/ 778 w 2806"/>
              <a:gd name="T27" fmla="*/ 369 h 1026"/>
              <a:gd name="T28" fmla="*/ 626 w 2806"/>
              <a:gd name="T29" fmla="*/ 296 h 1026"/>
              <a:gd name="T30" fmla="*/ 465 w 2806"/>
              <a:gd name="T31" fmla="*/ 224 h 1026"/>
              <a:gd name="T32" fmla="*/ 313 w 2806"/>
              <a:gd name="T33" fmla="*/ 152 h 1026"/>
              <a:gd name="T34" fmla="*/ 153 w 2806"/>
              <a:gd name="T35" fmla="*/ 80 h 1026"/>
              <a:gd name="T36" fmla="*/ 0 w 2806"/>
              <a:gd name="T37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026">
                <a:moveTo>
                  <a:pt x="2806" y="1026"/>
                </a:moveTo>
                <a:lnTo>
                  <a:pt x="2654" y="986"/>
                </a:lnTo>
                <a:lnTo>
                  <a:pt x="2494" y="946"/>
                </a:lnTo>
                <a:lnTo>
                  <a:pt x="2341" y="898"/>
                </a:lnTo>
                <a:lnTo>
                  <a:pt x="2181" y="858"/>
                </a:lnTo>
                <a:lnTo>
                  <a:pt x="2029" y="810"/>
                </a:lnTo>
                <a:lnTo>
                  <a:pt x="1868" y="762"/>
                </a:lnTo>
                <a:lnTo>
                  <a:pt x="1716" y="713"/>
                </a:lnTo>
                <a:lnTo>
                  <a:pt x="1564" y="657"/>
                </a:lnTo>
                <a:lnTo>
                  <a:pt x="1403" y="601"/>
                </a:lnTo>
                <a:lnTo>
                  <a:pt x="1251" y="545"/>
                </a:lnTo>
                <a:lnTo>
                  <a:pt x="1091" y="489"/>
                </a:lnTo>
                <a:lnTo>
                  <a:pt x="938" y="425"/>
                </a:lnTo>
                <a:lnTo>
                  <a:pt x="778" y="369"/>
                </a:lnTo>
                <a:lnTo>
                  <a:pt x="626" y="296"/>
                </a:lnTo>
                <a:lnTo>
                  <a:pt x="465" y="224"/>
                </a:lnTo>
                <a:lnTo>
                  <a:pt x="313" y="152"/>
                </a:lnTo>
                <a:lnTo>
                  <a:pt x="153" y="80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20386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" name="Freeform 267">
            <a:extLst>
              <a:ext uri="{FF2B5EF4-FFF2-40B4-BE49-F238E27FC236}">
                <a16:creationId xmlns:a16="http://schemas.microsoft.com/office/drawing/2014/main" id="{4273BF69-3ABB-4926-B1ED-F72F9823D602}"/>
              </a:ext>
            </a:extLst>
          </p:cNvPr>
          <p:cNvSpPr>
            <a:spLocks/>
          </p:cNvSpPr>
          <p:nvPr/>
        </p:nvSpPr>
        <p:spPr bwMode="auto">
          <a:xfrm>
            <a:off x="1479551" y="3624263"/>
            <a:ext cx="4454525" cy="1400175"/>
          </a:xfrm>
          <a:custGeom>
            <a:avLst/>
            <a:gdLst>
              <a:gd name="T0" fmla="*/ 2806 w 2806"/>
              <a:gd name="T1" fmla="*/ 882 h 882"/>
              <a:gd name="T2" fmla="*/ 2654 w 2806"/>
              <a:gd name="T3" fmla="*/ 842 h 882"/>
              <a:gd name="T4" fmla="*/ 2494 w 2806"/>
              <a:gd name="T5" fmla="*/ 810 h 882"/>
              <a:gd name="T6" fmla="*/ 2341 w 2806"/>
              <a:gd name="T7" fmla="*/ 770 h 882"/>
              <a:gd name="T8" fmla="*/ 2181 w 2806"/>
              <a:gd name="T9" fmla="*/ 738 h 882"/>
              <a:gd name="T10" fmla="*/ 2029 w 2806"/>
              <a:gd name="T11" fmla="*/ 698 h 882"/>
              <a:gd name="T12" fmla="*/ 1868 w 2806"/>
              <a:gd name="T13" fmla="*/ 650 h 882"/>
              <a:gd name="T14" fmla="*/ 1716 w 2806"/>
              <a:gd name="T15" fmla="*/ 609 h 882"/>
              <a:gd name="T16" fmla="*/ 1564 w 2806"/>
              <a:gd name="T17" fmla="*/ 569 h 882"/>
              <a:gd name="T18" fmla="*/ 1403 w 2806"/>
              <a:gd name="T19" fmla="*/ 521 h 882"/>
              <a:gd name="T20" fmla="*/ 1251 w 2806"/>
              <a:gd name="T21" fmla="*/ 473 h 882"/>
              <a:gd name="T22" fmla="*/ 1091 w 2806"/>
              <a:gd name="T23" fmla="*/ 417 h 882"/>
              <a:gd name="T24" fmla="*/ 938 w 2806"/>
              <a:gd name="T25" fmla="*/ 369 h 882"/>
              <a:gd name="T26" fmla="*/ 778 w 2806"/>
              <a:gd name="T27" fmla="*/ 313 h 882"/>
              <a:gd name="T28" fmla="*/ 626 w 2806"/>
              <a:gd name="T29" fmla="*/ 257 h 882"/>
              <a:gd name="T30" fmla="*/ 465 w 2806"/>
              <a:gd name="T31" fmla="*/ 192 h 882"/>
              <a:gd name="T32" fmla="*/ 313 w 2806"/>
              <a:gd name="T33" fmla="*/ 136 h 882"/>
              <a:gd name="T34" fmla="*/ 153 w 2806"/>
              <a:gd name="T35" fmla="*/ 64 h 882"/>
              <a:gd name="T36" fmla="*/ 0 w 2806"/>
              <a:gd name="T37" fmla="*/ 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882">
                <a:moveTo>
                  <a:pt x="2806" y="882"/>
                </a:moveTo>
                <a:lnTo>
                  <a:pt x="2654" y="842"/>
                </a:lnTo>
                <a:lnTo>
                  <a:pt x="2494" y="810"/>
                </a:lnTo>
                <a:lnTo>
                  <a:pt x="2341" y="770"/>
                </a:lnTo>
                <a:lnTo>
                  <a:pt x="2181" y="738"/>
                </a:lnTo>
                <a:lnTo>
                  <a:pt x="2029" y="698"/>
                </a:lnTo>
                <a:lnTo>
                  <a:pt x="1868" y="650"/>
                </a:lnTo>
                <a:lnTo>
                  <a:pt x="1716" y="609"/>
                </a:lnTo>
                <a:lnTo>
                  <a:pt x="1564" y="569"/>
                </a:lnTo>
                <a:lnTo>
                  <a:pt x="1403" y="521"/>
                </a:lnTo>
                <a:lnTo>
                  <a:pt x="1251" y="473"/>
                </a:lnTo>
                <a:lnTo>
                  <a:pt x="1091" y="417"/>
                </a:lnTo>
                <a:lnTo>
                  <a:pt x="938" y="369"/>
                </a:lnTo>
                <a:lnTo>
                  <a:pt x="778" y="313"/>
                </a:lnTo>
                <a:lnTo>
                  <a:pt x="626" y="257"/>
                </a:lnTo>
                <a:lnTo>
                  <a:pt x="465" y="192"/>
                </a:lnTo>
                <a:lnTo>
                  <a:pt x="313" y="136"/>
                </a:lnTo>
                <a:lnTo>
                  <a:pt x="153" y="64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C55A1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Freeform 268">
            <a:extLst>
              <a:ext uri="{FF2B5EF4-FFF2-40B4-BE49-F238E27FC236}">
                <a16:creationId xmlns:a16="http://schemas.microsoft.com/office/drawing/2014/main" id="{EC17ACCC-B0B4-4E16-86CA-E4AD4280F02E}"/>
              </a:ext>
            </a:extLst>
          </p:cNvPr>
          <p:cNvSpPr>
            <a:spLocks/>
          </p:cNvSpPr>
          <p:nvPr/>
        </p:nvSpPr>
        <p:spPr bwMode="auto">
          <a:xfrm>
            <a:off x="1479551" y="4387850"/>
            <a:ext cx="4454525" cy="1158875"/>
          </a:xfrm>
          <a:custGeom>
            <a:avLst/>
            <a:gdLst>
              <a:gd name="T0" fmla="*/ 2806 w 2806"/>
              <a:gd name="T1" fmla="*/ 730 h 730"/>
              <a:gd name="T2" fmla="*/ 2654 w 2806"/>
              <a:gd name="T3" fmla="*/ 706 h 730"/>
              <a:gd name="T4" fmla="*/ 2494 w 2806"/>
              <a:gd name="T5" fmla="*/ 674 h 730"/>
              <a:gd name="T6" fmla="*/ 2341 w 2806"/>
              <a:gd name="T7" fmla="*/ 642 h 730"/>
              <a:gd name="T8" fmla="*/ 2181 w 2806"/>
              <a:gd name="T9" fmla="*/ 610 h 730"/>
              <a:gd name="T10" fmla="*/ 2029 w 2806"/>
              <a:gd name="T11" fmla="*/ 578 h 730"/>
              <a:gd name="T12" fmla="*/ 1868 w 2806"/>
              <a:gd name="T13" fmla="*/ 545 h 730"/>
              <a:gd name="T14" fmla="*/ 1716 w 2806"/>
              <a:gd name="T15" fmla="*/ 505 h 730"/>
              <a:gd name="T16" fmla="*/ 1564 w 2806"/>
              <a:gd name="T17" fmla="*/ 473 h 730"/>
              <a:gd name="T18" fmla="*/ 1403 w 2806"/>
              <a:gd name="T19" fmla="*/ 433 h 730"/>
              <a:gd name="T20" fmla="*/ 1251 w 2806"/>
              <a:gd name="T21" fmla="*/ 393 h 730"/>
              <a:gd name="T22" fmla="*/ 1091 w 2806"/>
              <a:gd name="T23" fmla="*/ 353 h 730"/>
              <a:gd name="T24" fmla="*/ 938 w 2806"/>
              <a:gd name="T25" fmla="*/ 305 h 730"/>
              <a:gd name="T26" fmla="*/ 778 w 2806"/>
              <a:gd name="T27" fmla="*/ 265 h 730"/>
              <a:gd name="T28" fmla="*/ 626 w 2806"/>
              <a:gd name="T29" fmla="*/ 217 h 730"/>
              <a:gd name="T30" fmla="*/ 465 w 2806"/>
              <a:gd name="T31" fmla="*/ 161 h 730"/>
              <a:gd name="T32" fmla="*/ 313 w 2806"/>
              <a:gd name="T33" fmla="*/ 112 h 730"/>
              <a:gd name="T34" fmla="*/ 153 w 2806"/>
              <a:gd name="T35" fmla="*/ 56 h 730"/>
              <a:gd name="T36" fmla="*/ 0 w 2806"/>
              <a:gd name="T37" fmla="*/ 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730">
                <a:moveTo>
                  <a:pt x="2806" y="730"/>
                </a:moveTo>
                <a:lnTo>
                  <a:pt x="2654" y="706"/>
                </a:lnTo>
                <a:lnTo>
                  <a:pt x="2494" y="674"/>
                </a:lnTo>
                <a:lnTo>
                  <a:pt x="2341" y="642"/>
                </a:lnTo>
                <a:lnTo>
                  <a:pt x="2181" y="610"/>
                </a:lnTo>
                <a:lnTo>
                  <a:pt x="2029" y="578"/>
                </a:lnTo>
                <a:lnTo>
                  <a:pt x="1868" y="545"/>
                </a:lnTo>
                <a:lnTo>
                  <a:pt x="1716" y="505"/>
                </a:lnTo>
                <a:lnTo>
                  <a:pt x="1564" y="473"/>
                </a:lnTo>
                <a:lnTo>
                  <a:pt x="1403" y="433"/>
                </a:lnTo>
                <a:lnTo>
                  <a:pt x="1251" y="393"/>
                </a:lnTo>
                <a:lnTo>
                  <a:pt x="1091" y="353"/>
                </a:lnTo>
                <a:lnTo>
                  <a:pt x="938" y="305"/>
                </a:lnTo>
                <a:lnTo>
                  <a:pt x="778" y="265"/>
                </a:lnTo>
                <a:lnTo>
                  <a:pt x="626" y="217"/>
                </a:lnTo>
                <a:lnTo>
                  <a:pt x="465" y="161"/>
                </a:lnTo>
                <a:lnTo>
                  <a:pt x="313" y="112"/>
                </a:lnTo>
                <a:lnTo>
                  <a:pt x="153" y="56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" name="Freeform 269">
            <a:extLst>
              <a:ext uri="{FF2B5EF4-FFF2-40B4-BE49-F238E27FC236}">
                <a16:creationId xmlns:a16="http://schemas.microsoft.com/office/drawing/2014/main" id="{C0B8CCF2-80D9-4D38-9D38-CD7F3F05BC8F}"/>
              </a:ext>
            </a:extLst>
          </p:cNvPr>
          <p:cNvSpPr>
            <a:spLocks/>
          </p:cNvSpPr>
          <p:nvPr/>
        </p:nvSpPr>
        <p:spPr bwMode="auto">
          <a:xfrm>
            <a:off x="1479551" y="1691673"/>
            <a:ext cx="4454525" cy="2101850"/>
          </a:xfrm>
          <a:custGeom>
            <a:avLst/>
            <a:gdLst>
              <a:gd name="T0" fmla="*/ 2806 w 2806"/>
              <a:gd name="T1" fmla="*/ 1324 h 1324"/>
              <a:gd name="T2" fmla="*/ 2654 w 2806"/>
              <a:gd name="T3" fmla="*/ 1267 h 1324"/>
              <a:gd name="T4" fmla="*/ 2494 w 2806"/>
              <a:gd name="T5" fmla="*/ 1211 h 1324"/>
              <a:gd name="T6" fmla="*/ 2341 w 2806"/>
              <a:gd name="T7" fmla="*/ 1163 h 1324"/>
              <a:gd name="T8" fmla="*/ 2181 w 2806"/>
              <a:gd name="T9" fmla="*/ 1099 h 1324"/>
              <a:gd name="T10" fmla="*/ 2029 w 2806"/>
              <a:gd name="T11" fmla="*/ 1043 h 1324"/>
              <a:gd name="T12" fmla="*/ 1868 w 2806"/>
              <a:gd name="T13" fmla="*/ 979 h 1324"/>
              <a:gd name="T14" fmla="*/ 1716 w 2806"/>
              <a:gd name="T15" fmla="*/ 915 h 1324"/>
              <a:gd name="T16" fmla="*/ 1564 w 2806"/>
              <a:gd name="T17" fmla="*/ 850 h 1324"/>
              <a:gd name="T18" fmla="*/ 1403 w 2806"/>
              <a:gd name="T19" fmla="*/ 778 h 1324"/>
              <a:gd name="T20" fmla="*/ 1251 w 2806"/>
              <a:gd name="T21" fmla="*/ 706 h 1324"/>
              <a:gd name="T22" fmla="*/ 1091 w 2806"/>
              <a:gd name="T23" fmla="*/ 634 h 1324"/>
              <a:gd name="T24" fmla="*/ 938 w 2806"/>
              <a:gd name="T25" fmla="*/ 554 h 1324"/>
              <a:gd name="T26" fmla="*/ 778 w 2806"/>
              <a:gd name="T27" fmla="*/ 474 h 1324"/>
              <a:gd name="T28" fmla="*/ 626 w 2806"/>
              <a:gd name="T29" fmla="*/ 385 h 1324"/>
              <a:gd name="T30" fmla="*/ 465 w 2806"/>
              <a:gd name="T31" fmla="*/ 297 h 1324"/>
              <a:gd name="T32" fmla="*/ 313 w 2806"/>
              <a:gd name="T33" fmla="*/ 201 h 1324"/>
              <a:gd name="T34" fmla="*/ 153 w 2806"/>
              <a:gd name="T35" fmla="*/ 105 h 1324"/>
              <a:gd name="T36" fmla="*/ 0 w 2806"/>
              <a:gd name="T37" fmla="*/ 0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324">
                <a:moveTo>
                  <a:pt x="2806" y="1324"/>
                </a:moveTo>
                <a:lnTo>
                  <a:pt x="2654" y="1267"/>
                </a:lnTo>
                <a:lnTo>
                  <a:pt x="2494" y="1211"/>
                </a:lnTo>
                <a:lnTo>
                  <a:pt x="2341" y="1163"/>
                </a:lnTo>
                <a:lnTo>
                  <a:pt x="2181" y="1099"/>
                </a:lnTo>
                <a:lnTo>
                  <a:pt x="2029" y="1043"/>
                </a:lnTo>
                <a:lnTo>
                  <a:pt x="1868" y="979"/>
                </a:lnTo>
                <a:lnTo>
                  <a:pt x="1716" y="915"/>
                </a:lnTo>
                <a:lnTo>
                  <a:pt x="1564" y="850"/>
                </a:lnTo>
                <a:lnTo>
                  <a:pt x="1403" y="778"/>
                </a:lnTo>
                <a:lnTo>
                  <a:pt x="1251" y="706"/>
                </a:lnTo>
                <a:lnTo>
                  <a:pt x="1091" y="634"/>
                </a:lnTo>
                <a:lnTo>
                  <a:pt x="938" y="554"/>
                </a:lnTo>
                <a:lnTo>
                  <a:pt x="778" y="474"/>
                </a:lnTo>
                <a:lnTo>
                  <a:pt x="626" y="385"/>
                </a:lnTo>
                <a:lnTo>
                  <a:pt x="465" y="297"/>
                </a:lnTo>
                <a:lnTo>
                  <a:pt x="313" y="201"/>
                </a:lnTo>
                <a:lnTo>
                  <a:pt x="153" y="105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6" name="Rectangle 271">
            <a:extLst>
              <a:ext uri="{FF2B5EF4-FFF2-40B4-BE49-F238E27FC236}">
                <a16:creationId xmlns:a16="http://schemas.microsoft.com/office/drawing/2014/main" id="{01228FF3-7D63-48EF-83E1-C1BFC9965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880" y="6134959"/>
            <a:ext cx="419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0,040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75">
            <a:extLst>
              <a:ext uri="{FF2B5EF4-FFF2-40B4-BE49-F238E27FC236}">
                <a16:creationId xmlns:a16="http://schemas.microsoft.com/office/drawing/2014/main" id="{6B47F054-8F64-4100-89DD-A68DB705D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306" y="6130145"/>
            <a:ext cx="4699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0,080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7">
            <a:extLst>
              <a:ext uri="{FF2B5EF4-FFF2-40B4-BE49-F238E27FC236}">
                <a16:creationId xmlns:a16="http://schemas.microsoft.com/office/drawing/2014/main" id="{4C2266D0-D2F2-425B-ADBD-F4A8F08D4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500" y="6139201"/>
            <a:ext cx="419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0,100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8">
            <a:extLst>
              <a:ext uri="{FF2B5EF4-FFF2-40B4-BE49-F238E27FC236}">
                <a16:creationId xmlns:a16="http://schemas.microsoft.com/office/drawing/2014/main" id="{E6C8DBB2-67A6-4C24-961C-D86C95093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67" y="5090592"/>
            <a:ext cx="409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40000c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9">
            <a:extLst>
              <a:ext uri="{FF2B5EF4-FFF2-40B4-BE49-F238E27FC236}">
                <a16:creationId xmlns:a16="http://schemas.microsoft.com/office/drawing/2014/main" id="{F817D7F8-2572-4516-91DD-635C8DE4D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" y="4333455"/>
            <a:ext cx="398463" cy="1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0">
            <a:extLst>
              <a:ext uri="{FF2B5EF4-FFF2-40B4-BE49-F238E27FC236}">
                <a16:creationId xmlns:a16="http://schemas.microsoft.com/office/drawing/2014/main" id="{DE7BCDE1-E5B4-494C-AD4C-DF8D11B75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70" y="3579019"/>
            <a:ext cx="3982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1">
            <a:extLst>
              <a:ext uri="{FF2B5EF4-FFF2-40B4-BE49-F238E27FC236}">
                <a16:creationId xmlns:a16="http://schemas.microsoft.com/office/drawing/2014/main" id="{28E80916-3F60-454B-B52D-760FEB49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59" y="2827078"/>
            <a:ext cx="398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82">
            <a:extLst>
              <a:ext uri="{FF2B5EF4-FFF2-40B4-BE49-F238E27FC236}">
                <a16:creationId xmlns:a16="http://schemas.microsoft.com/office/drawing/2014/main" id="{CFE41688-C702-4114-8D0B-A469180D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30" y="2092039"/>
            <a:ext cx="3954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AA7A0414-39B7-4DCA-8D95-2EAB889E4EDA}"/>
                  </a:ext>
                </a:extLst>
              </p:cNvPr>
              <p:cNvSpPr txBox="1"/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AA7A0414-39B7-4DCA-8D95-2EAB889E4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blipFill>
                <a:blip r:embed="rId7"/>
                <a:stretch>
                  <a:fillRect l="-7843" t="-4444" r="-4902" b="-355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434B41BA-697D-4666-94F6-C54C1A6C1E92}"/>
                  </a:ext>
                </a:extLst>
              </p:cNvPr>
              <p:cNvSpPr txBox="1"/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434B41BA-697D-4666-94F6-C54C1A6C1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blipFill>
                <a:blip r:embed="rId8"/>
                <a:stretch>
                  <a:fillRect l="-9574" t="-2174" r="-9574" b="-326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zövegdoboz 35">
            <a:extLst>
              <a:ext uri="{FF2B5EF4-FFF2-40B4-BE49-F238E27FC236}">
                <a16:creationId xmlns:a16="http://schemas.microsoft.com/office/drawing/2014/main" id="{5DD1ABB0-B168-4BAE-9028-4488FDE66F7D}"/>
              </a:ext>
            </a:extLst>
          </p:cNvPr>
          <p:cNvSpPr txBox="1"/>
          <p:nvPr/>
        </p:nvSpPr>
        <p:spPr>
          <a:xfrm>
            <a:off x="1604026" y="402348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5F0DA70F-F2A4-4DE5-BAE8-3234DD8665FE}"/>
              </a:ext>
            </a:extLst>
          </p:cNvPr>
          <p:cNvSpPr txBox="1"/>
          <p:nvPr/>
        </p:nvSpPr>
        <p:spPr>
          <a:xfrm>
            <a:off x="1565188" y="321974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7411F033-FEF8-48A1-B7DD-F29DCC916E42}"/>
              </a:ext>
            </a:extLst>
          </p:cNvPr>
          <p:cNvSpPr txBox="1"/>
          <p:nvPr/>
        </p:nvSpPr>
        <p:spPr>
          <a:xfrm>
            <a:off x="1552697" y="2470412"/>
            <a:ext cx="49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5CDB73C1-2A0C-40FB-BA4B-716F57217596}"/>
              </a:ext>
            </a:extLst>
          </p:cNvPr>
          <p:cNvSpPr txBox="1"/>
          <p:nvPr/>
        </p:nvSpPr>
        <p:spPr>
          <a:xfrm>
            <a:off x="3621342" y="837364"/>
            <a:ext cx="244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A767BEC0-5B33-4900-8B5F-542B65BC0CD5}"/>
              </a:ext>
            </a:extLst>
          </p:cNvPr>
          <p:cNvSpPr txBox="1"/>
          <p:nvPr/>
        </p:nvSpPr>
        <p:spPr>
          <a:xfrm>
            <a:off x="1536118" y="137862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ED4B4C6C-917B-47B2-9A80-A14F4FF39EF8}"/>
              </a:ext>
            </a:extLst>
          </p:cNvPr>
          <p:cNvGrpSpPr/>
          <p:nvPr/>
        </p:nvGrpSpPr>
        <p:grpSpPr>
          <a:xfrm>
            <a:off x="2282029" y="2768354"/>
            <a:ext cx="444352" cy="613030"/>
            <a:chOff x="2282029" y="2774704"/>
            <a:chExt cx="444352" cy="613030"/>
          </a:xfrm>
        </p:grpSpPr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E54484FA-314C-4CB9-8B67-E2CBA3706C24}"/>
                </a:ext>
              </a:extLst>
            </p:cNvPr>
            <p:cNvSpPr txBox="1"/>
            <p:nvPr/>
          </p:nvSpPr>
          <p:spPr>
            <a:xfrm>
              <a:off x="2282029" y="277470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3" name="Ellipszis 42">
              <a:extLst>
                <a:ext uri="{FF2B5EF4-FFF2-40B4-BE49-F238E27FC236}">
                  <a16:creationId xmlns:a16="http://schemas.microsoft.com/office/drawing/2014/main" id="{2A5117A3-EBD8-4F0F-8570-4E2E0F54A120}"/>
                </a:ext>
              </a:extLst>
            </p:cNvPr>
            <p:cNvSpPr/>
            <p:nvPr/>
          </p:nvSpPr>
          <p:spPr>
            <a:xfrm>
              <a:off x="2430359" y="3290753"/>
              <a:ext cx="96981" cy="9698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7FE2AF7B-E4C6-467D-A1F0-D43C879B923A}"/>
              </a:ext>
            </a:extLst>
          </p:cNvPr>
          <p:cNvGrpSpPr/>
          <p:nvPr/>
        </p:nvGrpSpPr>
        <p:grpSpPr>
          <a:xfrm>
            <a:off x="2068870" y="4684880"/>
            <a:ext cx="469447" cy="523220"/>
            <a:chOff x="2068870" y="4684880"/>
            <a:chExt cx="469447" cy="523220"/>
          </a:xfrm>
        </p:grpSpPr>
        <p:sp>
          <p:nvSpPr>
            <p:cNvPr id="45" name="Szövegdoboz 44">
              <a:extLst>
                <a:ext uri="{FF2B5EF4-FFF2-40B4-BE49-F238E27FC236}">
                  <a16:creationId xmlns:a16="http://schemas.microsoft.com/office/drawing/2014/main" id="{ABFDD73D-3F9F-4E3C-B65F-AAEA14ACB2ED}"/>
                </a:ext>
              </a:extLst>
            </p:cNvPr>
            <p:cNvSpPr txBox="1"/>
            <p:nvPr/>
          </p:nvSpPr>
          <p:spPr>
            <a:xfrm>
              <a:off x="2068870" y="4684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6" name="Ellipszis 45">
              <a:extLst>
                <a:ext uri="{FF2B5EF4-FFF2-40B4-BE49-F238E27FC236}">
                  <a16:creationId xmlns:a16="http://schemas.microsoft.com/office/drawing/2014/main" id="{80607D24-52ED-4F92-85EF-ED35811E457E}"/>
                </a:ext>
              </a:extLst>
            </p:cNvPr>
            <p:cNvSpPr/>
            <p:nvPr/>
          </p:nvSpPr>
          <p:spPr>
            <a:xfrm>
              <a:off x="2441336" y="4695675"/>
              <a:ext cx="96981" cy="9698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307A176A-63E1-496C-818B-36FBF7DF702F}"/>
              </a:ext>
            </a:extLst>
          </p:cNvPr>
          <p:cNvGrpSpPr/>
          <p:nvPr/>
        </p:nvGrpSpPr>
        <p:grpSpPr>
          <a:xfrm>
            <a:off x="4513847" y="2777061"/>
            <a:ext cx="444352" cy="601413"/>
            <a:chOff x="4507497" y="2789761"/>
            <a:chExt cx="444352" cy="601413"/>
          </a:xfrm>
        </p:grpSpPr>
        <p:sp>
          <p:nvSpPr>
            <p:cNvPr id="48" name="Szövegdoboz 47">
              <a:extLst>
                <a:ext uri="{FF2B5EF4-FFF2-40B4-BE49-F238E27FC236}">
                  <a16:creationId xmlns:a16="http://schemas.microsoft.com/office/drawing/2014/main" id="{95FE08D4-6870-40C8-809E-A11A5D041162}"/>
                </a:ext>
              </a:extLst>
            </p:cNvPr>
            <p:cNvSpPr txBox="1"/>
            <p:nvPr/>
          </p:nvSpPr>
          <p:spPr>
            <a:xfrm>
              <a:off x="4507497" y="278976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9" name="Ellipszis 48">
              <a:extLst>
                <a:ext uri="{FF2B5EF4-FFF2-40B4-BE49-F238E27FC236}">
                  <a16:creationId xmlns:a16="http://schemas.microsoft.com/office/drawing/2014/main" id="{C6F26AC9-56FC-4486-8942-FAF55173948C}"/>
                </a:ext>
              </a:extLst>
            </p:cNvPr>
            <p:cNvSpPr/>
            <p:nvPr/>
          </p:nvSpPr>
          <p:spPr>
            <a:xfrm>
              <a:off x="4625736" y="3294193"/>
              <a:ext cx="96981" cy="969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0" name="Csoportba foglalás 49">
            <a:extLst>
              <a:ext uri="{FF2B5EF4-FFF2-40B4-BE49-F238E27FC236}">
                <a16:creationId xmlns:a16="http://schemas.microsoft.com/office/drawing/2014/main" id="{C901C7A1-5455-4F91-9BA1-00FE252C9342}"/>
              </a:ext>
            </a:extLst>
          </p:cNvPr>
          <p:cNvGrpSpPr/>
          <p:nvPr/>
        </p:nvGrpSpPr>
        <p:grpSpPr>
          <a:xfrm>
            <a:off x="4634701" y="4677746"/>
            <a:ext cx="509448" cy="590555"/>
            <a:chOff x="4634701" y="4677746"/>
            <a:chExt cx="509448" cy="590555"/>
          </a:xfrm>
        </p:grpSpPr>
        <p:sp>
          <p:nvSpPr>
            <p:cNvPr id="51" name="Szövegdoboz 50">
              <a:extLst>
                <a:ext uri="{FF2B5EF4-FFF2-40B4-BE49-F238E27FC236}">
                  <a16:creationId xmlns:a16="http://schemas.microsoft.com/office/drawing/2014/main" id="{B14935EA-AE8C-4E14-80AA-BD8E351DC63D}"/>
                </a:ext>
              </a:extLst>
            </p:cNvPr>
            <p:cNvSpPr txBox="1"/>
            <p:nvPr/>
          </p:nvSpPr>
          <p:spPr>
            <a:xfrm>
              <a:off x="4720635" y="474508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2" name="Ellipszis 51">
              <a:extLst>
                <a:ext uri="{FF2B5EF4-FFF2-40B4-BE49-F238E27FC236}">
                  <a16:creationId xmlns:a16="http://schemas.microsoft.com/office/drawing/2014/main" id="{225627FC-E04F-4152-8454-C35F35D80205}"/>
                </a:ext>
              </a:extLst>
            </p:cNvPr>
            <p:cNvSpPr/>
            <p:nvPr/>
          </p:nvSpPr>
          <p:spPr>
            <a:xfrm>
              <a:off x="4634701" y="4677746"/>
              <a:ext cx="96981" cy="969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3" name="Rectangle 277">
            <a:extLst>
              <a:ext uri="{FF2B5EF4-FFF2-40B4-BE49-F238E27FC236}">
                <a16:creationId xmlns:a16="http://schemas.microsoft.com/office/drawing/2014/main" id="{24EDAD63-5CAF-4E64-BF06-24B8BCB95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92" y="6126709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0,120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282">
            <a:extLst>
              <a:ext uri="{FF2B5EF4-FFF2-40B4-BE49-F238E27FC236}">
                <a16:creationId xmlns:a16="http://schemas.microsoft.com/office/drawing/2014/main" id="{B7A97EB0-8A17-4C1E-92D0-FF26BD51A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14" y="1330039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282">
            <a:extLst>
              <a:ext uri="{FF2B5EF4-FFF2-40B4-BE49-F238E27FC236}">
                <a16:creationId xmlns:a16="http://schemas.microsoft.com/office/drawing/2014/main" id="{252C50EB-A2F7-4694-8BAD-F1C4263B1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5" y="576992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7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282">
            <a:extLst>
              <a:ext uri="{FF2B5EF4-FFF2-40B4-BE49-F238E27FC236}">
                <a16:creationId xmlns:a16="http://schemas.microsoft.com/office/drawing/2014/main" id="{BE7A2C3D-4265-4018-8C48-2E8270012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5857589"/>
            <a:ext cx="400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35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7846FE88-2897-4262-83A4-6E1C0DA01ED3}"/>
              </a:ext>
            </a:extLst>
          </p:cNvPr>
          <p:cNvSpPr/>
          <p:nvPr/>
        </p:nvSpPr>
        <p:spPr>
          <a:xfrm>
            <a:off x="2475428" y="4719068"/>
            <a:ext cx="2193554" cy="1199213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8" name="Egyenes összekötő nyíllal 57">
            <a:extLst>
              <a:ext uri="{FF2B5EF4-FFF2-40B4-BE49-F238E27FC236}">
                <a16:creationId xmlns:a16="http://schemas.microsoft.com/office/drawing/2014/main" id="{92EA4B44-6BBB-4E76-9B1C-FC61E2BD1B7F}"/>
              </a:ext>
            </a:extLst>
          </p:cNvPr>
          <p:cNvCxnSpPr>
            <a:cxnSpLocks/>
          </p:cNvCxnSpPr>
          <p:nvPr/>
        </p:nvCxnSpPr>
        <p:spPr>
          <a:xfrm flipH="1">
            <a:off x="2485969" y="3346404"/>
            <a:ext cx="1" cy="1404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>
            <a:extLst>
              <a:ext uri="{FF2B5EF4-FFF2-40B4-BE49-F238E27FC236}">
                <a16:creationId xmlns:a16="http://schemas.microsoft.com/office/drawing/2014/main" id="{D6540520-8469-4D71-A40A-91C0884F4546}"/>
              </a:ext>
            </a:extLst>
          </p:cNvPr>
          <p:cNvCxnSpPr>
            <a:cxnSpLocks/>
          </p:cNvCxnSpPr>
          <p:nvPr/>
        </p:nvCxnSpPr>
        <p:spPr>
          <a:xfrm>
            <a:off x="2498294" y="4738528"/>
            <a:ext cx="21960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>
            <a:extLst>
              <a:ext uri="{FF2B5EF4-FFF2-40B4-BE49-F238E27FC236}">
                <a16:creationId xmlns:a16="http://schemas.microsoft.com/office/drawing/2014/main" id="{F345A51B-7D2F-4B5C-8C9F-C2272AACE8DD}"/>
              </a:ext>
            </a:extLst>
          </p:cNvPr>
          <p:cNvCxnSpPr>
            <a:cxnSpLocks/>
          </p:cNvCxnSpPr>
          <p:nvPr/>
        </p:nvCxnSpPr>
        <p:spPr>
          <a:xfrm>
            <a:off x="2491054" y="3325952"/>
            <a:ext cx="219600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>
            <a:extLst>
              <a:ext uri="{FF2B5EF4-FFF2-40B4-BE49-F238E27FC236}">
                <a16:creationId xmlns:a16="http://schemas.microsoft.com/office/drawing/2014/main" id="{37A45ED0-56DF-41BE-A3E8-E648D216CB72}"/>
              </a:ext>
            </a:extLst>
          </p:cNvPr>
          <p:cNvCxnSpPr>
            <a:cxnSpLocks/>
          </p:cNvCxnSpPr>
          <p:nvPr/>
        </p:nvCxnSpPr>
        <p:spPr>
          <a:xfrm flipH="1">
            <a:off x="4676298" y="3340215"/>
            <a:ext cx="969" cy="13860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zabadkézi sokszög: alakzat 61">
            <a:extLst>
              <a:ext uri="{FF2B5EF4-FFF2-40B4-BE49-F238E27FC236}">
                <a16:creationId xmlns:a16="http://schemas.microsoft.com/office/drawing/2014/main" id="{DBC0BBD6-9FC8-4B03-9438-E37711DF4C5A}"/>
              </a:ext>
            </a:extLst>
          </p:cNvPr>
          <p:cNvSpPr/>
          <p:nvPr/>
        </p:nvSpPr>
        <p:spPr>
          <a:xfrm>
            <a:off x="2513581" y="3351582"/>
            <a:ext cx="2218544" cy="1364106"/>
          </a:xfrm>
          <a:custGeom>
            <a:avLst/>
            <a:gdLst>
              <a:gd name="connsiteX0" fmla="*/ 0 w 2218544"/>
              <a:gd name="connsiteY0" fmla="*/ 0 h 1304144"/>
              <a:gd name="connsiteX1" fmla="*/ 839449 w 2218544"/>
              <a:gd name="connsiteY1" fmla="*/ 674558 h 1304144"/>
              <a:gd name="connsiteX2" fmla="*/ 2218544 w 2218544"/>
              <a:gd name="connsiteY2" fmla="*/ 1304144 h 1304144"/>
              <a:gd name="connsiteX3" fmla="*/ 2218544 w 2218544"/>
              <a:gd name="connsiteY3" fmla="*/ 1304144 h 130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544" h="1304144">
                <a:moveTo>
                  <a:pt x="0" y="0"/>
                </a:moveTo>
                <a:cubicBezTo>
                  <a:pt x="234846" y="228600"/>
                  <a:pt x="469692" y="457201"/>
                  <a:pt x="839449" y="674558"/>
                </a:cubicBezTo>
                <a:cubicBezTo>
                  <a:pt x="1209206" y="891915"/>
                  <a:pt x="2218544" y="1304144"/>
                  <a:pt x="2218544" y="1304144"/>
                </a:cubicBezTo>
                <a:lnTo>
                  <a:pt x="2218544" y="1304144"/>
                </a:lnTo>
              </a:path>
            </a:pathLst>
          </a:custGeom>
          <a:noFill/>
          <a:ln w="38100">
            <a:solidFill>
              <a:srgbClr val="B707AF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Szövegdoboz 67">
                <a:extLst>
                  <a:ext uri="{FF2B5EF4-FFF2-40B4-BE49-F238E27FC236}">
                    <a16:creationId xmlns:a16="http://schemas.microsoft.com/office/drawing/2014/main" id="{D096F7BE-12BD-43FE-8C5D-8E6E7A653FF5}"/>
                  </a:ext>
                </a:extLst>
              </p:cNvPr>
              <p:cNvSpPr txBox="1"/>
              <p:nvPr/>
            </p:nvSpPr>
            <p:spPr>
              <a:xfrm>
                <a:off x="6377128" y="979464"/>
                <a:ext cx="2447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8" name="Szövegdoboz 67">
                <a:extLst>
                  <a:ext uri="{FF2B5EF4-FFF2-40B4-BE49-F238E27FC236}">
                    <a16:creationId xmlns:a16="http://schemas.microsoft.com/office/drawing/2014/main" id="{D096F7BE-12BD-43FE-8C5D-8E6E7A653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128" y="979464"/>
                <a:ext cx="2447465" cy="276999"/>
              </a:xfrm>
              <a:prstGeom prst="rect">
                <a:avLst/>
              </a:prstGeom>
              <a:blipFill>
                <a:blip r:embed="rId9"/>
                <a:stretch>
                  <a:fillRect l="-1990" r="-1741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Szövegdoboz 68">
                <a:extLst>
                  <a:ext uri="{FF2B5EF4-FFF2-40B4-BE49-F238E27FC236}">
                    <a16:creationId xmlns:a16="http://schemas.microsoft.com/office/drawing/2014/main" id="{7088339A-764B-4E0D-ACB6-9BAC12DCE164}"/>
                  </a:ext>
                </a:extLst>
              </p:cNvPr>
              <p:cNvSpPr txBox="1"/>
              <p:nvPr/>
            </p:nvSpPr>
            <p:spPr>
              <a:xfrm>
                <a:off x="6578669" y="623864"/>
                <a:ext cx="22809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𝑚𝑖𝑣𝑒𝑙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9" name="Szövegdoboz 68">
                <a:extLst>
                  <a:ext uri="{FF2B5EF4-FFF2-40B4-BE49-F238E27FC236}">
                    <a16:creationId xmlns:a16="http://schemas.microsoft.com/office/drawing/2014/main" id="{7088339A-764B-4E0D-ACB6-9BAC12DCE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69" y="623864"/>
                <a:ext cx="2280944" cy="276999"/>
              </a:xfrm>
              <a:prstGeom prst="rect">
                <a:avLst/>
              </a:prstGeom>
              <a:blipFill>
                <a:blip r:embed="rId10"/>
                <a:stretch>
                  <a:fillRect l="-1070" r="-2139" b="-152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Szövegdoboz 69">
                <a:extLst>
                  <a:ext uri="{FF2B5EF4-FFF2-40B4-BE49-F238E27FC236}">
                    <a16:creationId xmlns:a16="http://schemas.microsoft.com/office/drawing/2014/main" id="{A1F8B59D-60FF-4C28-86E5-A4844C2F79CF}"/>
                  </a:ext>
                </a:extLst>
              </p:cNvPr>
              <p:cNvSpPr txBox="1"/>
              <p:nvPr/>
            </p:nvSpPr>
            <p:spPr>
              <a:xfrm>
                <a:off x="9157258" y="585346"/>
                <a:ext cx="2866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0" name="Szövegdoboz 69">
                <a:extLst>
                  <a:ext uri="{FF2B5EF4-FFF2-40B4-BE49-F238E27FC236}">
                    <a16:creationId xmlns:a16="http://schemas.microsoft.com/office/drawing/2014/main" id="{A1F8B59D-60FF-4C28-86E5-A4844C2F7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258" y="585346"/>
                <a:ext cx="2866426" cy="276999"/>
              </a:xfrm>
              <a:prstGeom prst="rect">
                <a:avLst/>
              </a:prstGeom>
              <a:blipFill>
                <a:blip r:embed="rId11"/>
                <a:stretch>
                  <a:fillRect l="-851" r="-1702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28FF81EF-211F-4F65-9049-6BC66AFCB2D1}"/>
                  </a:ext>
                </a:extLst>
              </p:cNvPr>
              <p:cNvSpPr txBox="1"/>
              <p:nvPr/>
            </p:nvSpPr>
            <p:spPr>
              <a:xfrm>
                <a:off x="9296497" y="955459"/>
                <a:ext cx="2457275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28FF81EF-211F-4F65-9049-6BC66AFCB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97" y="955459"/>
                <a:ext cx="2457275" cy="298415"/>
              </a:xfrm>
              <a:prstGeom prst="rect">
                <a:avLst/>
              </a:prstGeom>
              <a:blipFill>
                <a:blip r:embed="rId12"/>
                <a:stretch>
                  <a:fillRect l="-1985" r="-1985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0591EC46-424C-4A5E-97DF-D1224798CF38}"/>
                  </a:ext>
                </a:extLst>
              </p:cNvPr>
              <p:cNvSpPr txBox="1"/>
              <p:nvPr/>
            </p:nvSpPr>
            <p:spPr>
              <a:xfrm>
                <a:off x="6309858" y="4054553"/>
                <a:ext cx="28787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0591EC46-424C-4A5E-97DF-D1224798C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858" y="4054553"/>
                <a:ext cx="2878737" cy="276999"/>
              </a:xfrm>
              <a:prstGeom prst="rect">
                <a:avLst/>
              </a:prstGeom>
              <a:blipFill>
                <a:blip r:embed="rId13"/>
                <a:stretch>
                  <a:fillRect l="-636" r="-1695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92E43AF6-B4D1-4F20-9404-4432EAC8FA12}"/>
                  </a:ext>
                </a:extLst>
              </p:cNvPr>
              <p:cNvSpPr txBox="1"/>
              <p:nvPr/>
            </p:nvSpPr>
            <p:spPr>
              <a:xfrm>
                <a:off x="6339446" y="4381123"/>
                <a:ext cx="2468496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92E43AF6-B4D1-4F20-9404-4432EAC8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446" y="4381123"/>
                <a:ext cx="2468496" cy="298415"/>
              </a:xfrm>
              <a:prstGeom prst="rect">
                <a:avLst/>
              </a:prstGeom>
              <a:blipFill>
                <a:blip r:embed="rId14"/>
                <a:stretch>
                  <a:fillRect l="-1975" r="-1728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Szövegdoboz 73">
                <a:extLst>
                  <a:ext uri="{FF2B5EF4-FFF2-40B4-BE49-F238E27FC236}">
                    <a16:creationId xmlns:a16="http://schemas.microsoft.com/office/drawing/2014/main" id="{7767AE53-3DCA-4755-8CCE-4FBBAEC684F4}"/>
                  </a:ext>
                </a:extLst>
              </p:cNvPr>
              <p:cNvSpPr txBox="1"/>
              <p:nvPr/>
            </p:nvSpPr>
            <p:spPr>
              <a:xfrm>
                <a:off x="9336133" y="3998642"/>
                <a:ext cx="24607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4" name="Szövegdoboz 73">
                <a:extLst>
                  <a:ext uri="{FF2B5EF4-FFF2-40B4-BE49-F238E27FC236}">
                    <a16:creationId xmlns:a16="http://schemas.microsoft.com/office/drawing/2014/main" id="{7767AE53-3DCA-4755-8CCE-4FBBAEC68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133" y="3998642"/>
                <a:ext cx="2460738" cy="276999"/>
              </a:xfrm>
              <a:prstGeom prst="rect">
                <a:avLst/>
              </a:prstGeom>
              <a:blipFill>
                <a:blip r:embed="rId15"/>
                <a:stretch>
                  <a:fillRect l="-1985" r="-1985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Szövegdoboz 74">
                <a:extLst>
                  <a:ext uri="{FF2B5EF4-FFF2-40B4-BE49-F238E27FC236}">
                    <a16:creationId xmlns:a16="http://schemas.microsoft.com/office/drawing/2014/main" id="{0AF1CB8E-AF59-4562-9395-A8D59B3E9B75}"/>
                  </a:ext>
                </a:extLst>
              </p:cNvPr>
              <p:cNvSpPr txBox="1"/>
              <p:nvPr/>
            </p:nvSpPr>
            <p:spPr>
              <a:xfrm>
                <a:off x="9472802" y="4354243"/>
                <a:ext cx="22921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𝑚𝑖𝑣𝑒𝑙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5" name="Szövegdoboz 74">
                <a:extLst>
                  <a:ext uri="{FF2B5EF4-FFF2-40B4-BE49-F238E27FC236}">
                    <a16:creationId xmlns:a16="http://schemas.microsoft.com/office/drawing/2014/main" id="{0AF1CB8E-AF59-4562-9395-A8D59B3E9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802" y="4354243"/>
                <a:ext cx="2292102" cy="276999"/>
              </a:xfrm>
              <a:prstGeom prst="rect">
                <a:avLst/>
              </a:prstGeom>
              <a:blipFill>
                <a:blip r:embed="rId16"/>
                <a:stretch>
                  <a:fillRect l="-1064" r="-1862" b="-152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1A38D6C9-9CD0-4638-8C4F-747E2A45F527}"/>
                  </a:ext>
                </a:extLst>
              </p:cNvPr>
              <p:cNvSpPr txBox="1"/>
              <p:nvPr/>
            </p:nvSpPr>
            <p:spPr>
              <a:xfrm>
                <a:off x="6828970" y="121388"/>
                <a:ext cx="43026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1A38D6C9-9CD0-4638-8C4F-747E2A45F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970" y="121388"/>
                <a:ext cx="4302653" cy="369332"/>
              </a:xfrm>
              <a:prstGeom prst="rect">
                <a:avLst/>
              </a:prstGeom>
              <a:blipFill>
                <a:blip r:embed="rId17"/>
                <a:stretch>
                  <a:fillRect l="-1133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yíl: lefelé mutató 2">
            <a:extLst>
              <a:ext uri="{FF2B5EF4-FFF2-40B4-BE49-F238E27FC236}">
                <a16:creationId xmlns:a16="http://schemas.microsoft.com/office/drawing/2014/main" id="{FFF1896B-7EAF-4F63-85C6-C2636F7C2467}"/>
              </a:ext>
            </a:extLst>
          </p:cNvPr>
          <p:cNvSpPr/>
          <p:nvPr/>
        </p:nvSpPr>
        <p:spPr>
          <a:xfrm>
            <a:off x="8585817" y="1301002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9F643-2ECD-430A-B207-7ED18A601BCC}"/>
                  </a:ext>
                </a:extLst>
              </p:cNvPr>
              <p:cNvSpPr txBox="1"/>
              <p:nvPr/>
            </p:nvSpPr>
            <p:spPr>
              <a:xfrm>
                <a:off x="9380196" y="1314199"/>
                <a:ext cx="125867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9F643-2ECD-430A-B207-7ED18A601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196" y="1314199"/>
                <a:ext cx="1258678" cy="298415"/>
              </a:xfrm>
              <a:prstGeom prst="rect">
                <a:avLst/>
              </a:prstGeom>
              <a:blipFill>
                <a:blip r:embed="rId18"/>
                <a:stretch>
                  <a:fillRect l="-4369" r="-3398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Szövegdoboz 75">
                <a:extLst>
                  <a:ext uri="{FF2B5EF4-FFF2-40B4-BE49-F238E27FC236}">
                    <a16:creationId xmlns:a16="http://schemas.microsoft.com/office/drawing/2014/main" id="{D8D00A78-BD81-4CC4-A385-41BA71AC0B22}"/>
                  </a:ext>
                </a:extLst>
              </p:cNvPr>
              <p:cNvSpPr txBox="1"/>
              <p:nvPr/>
            </p:nvSpPr>
            <p:spPr>
              <a:xfrm>
                <a:off x="5903337" y="1767435"/>
                <a:ext cx="60669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000" b="0" i="1" smtClean="0">
                          <a:solidFill>
                            <a:srgbClr val="B707A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𝑛𝑅</m:t>
                      </m:r>
                      <m:d>
                        <m:dPr>
                          <m:ctrlPr>
                            <a:rPr lang="hu-HU" sz="2000" b="0" i="1" smtClean="0">
                              <a:solidFill>
                                <a:srgbClr val="B707A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B707A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76" name="Szövegdoboz 75">
                <a:extLst>
                  <a:ext uri="{FF2B5EF4-FFF2-40B4-BE49-F238E27FC236}">
                    <a16:creationId xmlns:a16="http://schemas.microsoft.com/office/drawing/2014/main" id="{D8D00A78-BD81-4CC4-A385-41BA71AC0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337" y="1767435"/>
                <a:ext cx="6066917" cy="307777"/>
              </a:xfrm>
              <a:prstGeom prst="rect">
                <a:avLst/>
              </a:prstGeom>
              <a:blipFill>
                <a:blip r:embed="rId19"/>
                <a:stretch>
                  <a:fillRect l="-502" b="-26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3C6752AA-6532-4BC4-82E7-CC22DDCDE36B}"/>
                  </a:ext>
                </a:extLst>
              </p:cNvPr>
              <p:cNvSpPr txBox="1"/>
              <p:nvPr/>
            </p:nvSpPr>
            <p:spPr>
              <a:xfrm>
                <a:off x="6821715" y="3526305"/>
                <a:ext cx="43026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3C6752AA-6532-4BC4-82E7-CC22DDCDE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15" y="3526305"/>
                <a:ext cx="4302653" cy="369332"/>
              </a:xfrm>
              <a:prstGeom prst="rect">
                <a:avLst/>
              </a:prstGeom>
              <a:blipFill>
                <a:blip r:embed="rId20"/>
                <a:stretch>
                  <a:fillRect l="-1558" r="-425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Nyíl: lefelé mutató 77">
            <a:extLst>
              <a:ext uri="{FF2B5EF4-FFF2-40B4-BE49-F238E27FC236}">
                <a16:creationId xmlns:a16="http://schemas.microsoft.com/office/drawing/2014/main" id="{07D29087-3E90-4A45-88DD-EC86561BC4E5}"/>
              </a:ext>
            </a:extLst>
          </p:cNvPr>
          <p:cNvSpPr/>
          <p:nvPr/>
        </p:nvSpPr>
        <p:spPr>
          <a:xfrm>
            <a:off x="8694021" y="4630045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Szövegdoboz 78">
                <a:extLst>
                  <a:ext uri="{FF2B5EF4-FFF2-40B4-BE49-F238E27FC236}">
                    <a16:creationId xmlns:a16="http://schemas.microsoft.com/office/drawing/2014/main" id="{D8F15129-589E-4D93-A21C-D16326A4760C}"/>
                  </a:ext>
                </a:extLst>
              </p:cNvPr>
              <p:cNvSpPr txBox="1"/>
              <p:nvPr/>
            </p:nvSpPr>
            <p:spPr>
              <a:xfrm>
                <a:off x="7397026" y="4698662"/>
                <a:ext cx="125867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9" name="Szövegdoboz 78">
                <a:extLst>
                  <a:ext uri="{FF2B5EF4-FFF2-40B4-BE49-F238E27FC236}">
                    <a16:creationId xmlns:a16="http://schemas.microsoft.com/office/drawing/2014/main" id="{D8F15129-589E-4D93-A21C-D16326A47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026" y="4698662"/>
                <a:ext cx="1258678" cy="298415"/>
              </a:xfrm>
              <a:prstGeom prst="rect">
                <a:avLst/>
              </a:prstGeom>
              <a:blipFill>
                <a:blip r:embed="rId21"/>
                <a:stretch>
                  <a:fillRect l="-3865" r="-3382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02A14E53-8DA6-4D41-BA79-E859BA3E4A6F}"/>
                  </a:ext>
                </a:extLst>
              </p:cNvPr>
              <p:cNvSpPr txBox="1"/>
              <p:nvPr/>
            </p:nvSpPr>
            <p:spPr>
              <a:xfrm>
                <a:off x="5872991" y="5068768"/>
                <a:ext cx="61365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0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𝑛𝑅</m:t>
                      </m:r>
                      <m:d>
                        <m:dPr>
                          <m:ctrlPr>
                            <a:rPr lang="hu-HU" sz="20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02A14E53-8DA6-4D41-BA79-E859BA3E4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991" y="5068768"/>
                <a:ext cx="6136552" cy="307777"/>
              </a:xfrm>
              <a:prstGeom prst="rect">
                <a:avLst/>
              </a:prstGeom>
              <a:blipFill>
                <a:blip r:embed="rId22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zövegdoboz 80">
                <a:extLst>
                  <a:ext uri="{FF2B5EF4-FFF2-40B4-BE49-F238E27FC236}">
                    <a16:creationId xmlns:a16="http://schemas.microsoft.com/office/drawing/2014/main" id="{E1900674-A64C-4D5F-B01D-6467EBA4DDC6}"/>
                  </a:ext>
                </a:extLst>
              </p:cNvPr>
              <p:cNvSpPr txBox="1"/>
              <p:nvPr/>
            </p:nvSpPr>
            <p:spPr>
              <a:xfrm>
                <a:off x="1258203" y="133926"/>
                <a:ext cx="49907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egyetemes gáztörvény alapján: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𝑛𝑅</m:t>
                    </m:r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hu-HU" sz="2000" dirty="0"/>
              </a:p>
            </p:txBody>
          </p:sp>
        </mc:Choice>
        <mc:Fallback xmlns="">
          <p:sp>
            <p:nvSpPr>
              <p:cNvPr id="81" name="Szövegdoboz 80">
                <a:extLst>
                  <a:ext uri="{FF2B5EF4-FFF2-40B4-BE49-F238E27FC236}">
                    <a16:creationId xmlns:a16="http://schemas.microsoft.com/office/drawing/2014/main" id="{E1900674-A64C-4D5F-B01D-6467EBA4D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203" y="133926"/>
                <a:ext cx="4990790" cy="400110"/>
              </a:xfrm>
              <a:prstGeom prst="rect">
                <a:avLst/>
              </a:prstGeom>
              <a:blipFill>
                <a:blip r:embed="rId23"/>
                <a:stretch>
                  <a:fillRect l="-1221" t="-10606" b="-242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zövegdoboz 81">
                <a:extLst>
                  <a:ext uri="{FF2B5EF4-FFF2-40B4-BE49-F238E27FC236}">
                    <a16:creationId xmlns:a16="http://schemas.microsoft.com/office/drawing/2014/main" id="{5287656F-E7A4-4AD4-8D73-5A55A07CF792}"/>
                  </a:ext>
                </a:extLst>
              </p:cNvPr>
              <p:cNvSpPr txBox="1"/>
              <p:nvPr/>
            </p:nvSpPr>
            <p:spPr>
              <a:xfrm>
                <a:off x="9502903" y="5467921"/>
                <a:ext cx="16271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2" name="Szövegdoboz 81">
                <a:extLst>
                  <a:ext uri="{FF2B5EF4-FFF2-40B4-BE49-F238E27FC236}">
                    <a16:creationId xmlns:a16="http://schemas.microsoft.com/office/drawing/2014/main" id="{5287656F-E7A4-4AD4-8D73-5A55A07CF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903" y="5467921"/>
                <a:ext cx="1627112" cy="276999"/>
              </a:xfrm>
              <a:prstGeom prst="rect">
                <a:avLst/>
              </a:prstGeom>
              <a:blipFill>
                <a:blip r:embed="rId24"/>
                <a:stretch>
                  <a:fillRect l="-1498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zövegdoboz 82">
                <a:extLst>
                  <a:ext uri="{FF2B5EF4-FFF2-40B4-BE49-F238E27FC236}">
                    <a16:creationId xmlns:a16="http://schemas.microsoft.com/office/drawing/2014/main" id="{06229B5C-736C-4167-88A6-B516A655C26E}"/>
                  </a:ext>
                </a:extLst>
              </p:cNvPr>
              <p:cNvSpPr txBox="1"/>
              <p:nvPr/>
            </p:nvSpPr>
            <p:spPr>
              <a:xfrm>
                <a:off x="9535886" y="2202296"/>
                <a:ext cx="16160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3" name="Szövegdoboz 82">
                <a:extLst>
                  <a:ext uri="{FF2B5EF4-FFF2-40B4-BE49-F238E27FC236}">
                    <a16:creationId xmlns:a16="http://schemas.microsoft.com/office/drawing/2014/main" id="{06229B5C-736C-4167-88A6-B516A655C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886" y="2202296"/>
                <a:ext cx="1616083" cy="276999"/>
              </a:xfrm>
              <a:prstGeom prst="rect">
                <a:avLst/>
              </a:prstGeom>
              <a:blipFill>
                <a:blip r:embed="rId25"/>
                <a:stretch>
                  <a:fillRect l="-1887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zövegdoboz 83">
                <a:extLst>
                  <a:ext uri="{FF2B5EF4-FFF2-40B4-BE49-F238E27FC236}">
                    <a16:creationId xmlns:a16="http://schemas.microsoft.com/office/drawing/2014/main" id="{9C93D276-7E34-4D7B-8936-0C064FE79ABF}"/>
                  </a:ext>
                </a:extLst>
              </p:cNvPr>
              <p:cNvSpPr txBox="1"/>
              <p:nvPr/>
            </p:nvSpPr>
            <p:spPr>
              <a:xfrm>
                <a:off x="6916058" y="2195040"/>
                <a:ext cx="15784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4" name="Szövegdoboz 83">
                <a:extLst>
                  <a:ext uri="{FF2B5EF4-FFF2-40B4-BE49-F238E27FC236}">
                    <a16:creationId xmlns:a16="http://schemas.microsoft.com/office/drawing/2014/main" id="{9C93D276-7E34-4D7B-8936-0C064FE79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058" y="2195040"/>
                <a:ext cx="1578444" cy="276999"/>
              </a:xfrm>
              <a:prstGeom prst="rect">
                <a:avLst/>
              </a:prstGeom>
              <a:blipFill>
                <a:blip r:embed="rId26"/>
                <a:stretch>
                  <a:fillRect l="-3101" r="-1163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Szövegdoboz 84">
                <a:extLst>
                  <a:ext uri="{FF2B5EF4-FFF2-40B4-BE49-F238E27FC236}">
                    <a16:creationId xmlns:a16="http://schemas.microsoft.com/office/drawing/2014/main" id="{FB4997EA-8107-4ACB-B8E5-22D39616955D}"/>
                  </a:ext>
                </a:extLst>
              </p:cNvPr>
              <p:cNvSpPr txBox="1"/>
              <p:nvPr/>
            </p:nvSpPr>
            <p:spPr>
              <a:xfrm>
                <a:off x="6821720" y="5467921"/>
                <a:ext cx="16349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5" name="Szövegdoboz 84">
                <a:extLst>
                  <a:ext uri="{FF2B5EF4-FFF2-40B4-BE49-F238E27FC236}">
                    <a16:creationId xmlns:a16="http://schemas.microsoft.com/office/drawing/2014/main" id="{FB4997EA-8107-4ACB-B8E5-22D396169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20" y="5467921"/>
                <a:ext cx="1634998" cy="276999"/>
              </a:xfrm>
              <a:prstGeom prst="rect">
                <a:avLst/>
              </a:prstGeom>
              <a:blipFill>
                <a:blip r:embed="rId27"/>
                <a:stretch>
                  <a:fillRect l="-2239" r="-373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Nyíl: lefelé mutató 85">
            <a:extLst>
              <a:ext uri="{FF2B5EF4-FFF2-40B4-BE49-F238E27FC236}">
                <a16:creationId xmlns:a16="http://schemas.microsoft.com/office/drawing/2014/main" id="{909987D8-000E-48AF-9342-21EAD649D285}"/>
              </a:ext>
            </a:extLst>
          </p:cNvPr>
          <p:cNvSpPr/>
          <p:nvPr/>
        </p:nvSpPr>
        <p:spPr>
          <a:xfrm>
            <a:off x="8592457" y="2167239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Szövegdoboz 86">
                <a:extLst>
                  <a:ext uri="{FF2B5EF4-FFF2-40B4-BE49-F238E27FC236}">
                    <a16:creationId xmlns:a16="http://schemas.microsoft.com/office/drawing/2014/main" id="{674BEF31-A1A1-49D2-8C3F-8C86E1E75AD6}"/>
                  </a:ext>
                </a:extLst>
              </p:cNvPr>
              <p:cNvSpPr txBox="1"/>
              <p:nvPr/>
            </p:nvSpPr>
            <p:spPr>
              <a:xfrm>
                <a:off x="6437741" y="2668640"/>
                <a:ext cx="5009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solidFill>
                          <a:srgbClr val="B707A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</m:t>
                    </m:r>
                    <m:d>
                      <m:dPr>
                        <m:ctrlPr>
                          <a:rPr lang="hu-HU" i="1">
                            <a:solidFill>
                              <a:srgbClr val="B707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B707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sub>
                    </m:sSub>
                    <m:d>
                      <m:dPr>
                        <m:ctrlP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87" name="Szövegdoboz 86">
                <a:extLst>
                  <a:ext uri="{FF2B5EF4-FFF2-40B4-BE49-F238E27FC236}">
                    <a16:creationId xmlns:a16="http://schemas.microsoft.com/office/drawing/2014/main" id="{674BEF31-A1A1-49D2-8C3F-8C86E1E75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741" y="2668640"/>
                <a:ext cx="5009961" cy="276999"/>
              </a:xfrm>
              <a:prstGeom prst="rect">
                <a:avLst/>
              </a:prstGeom>
              <a:blipFill>
                <a:blip r:embed="rId28"/>
                <a:stretch>
                  <a:fillRect l="-1582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Szövegdoboz 87">
                <a:extLst>
                  <a:ext uri="{FF2B5EF4-FFF2-40B4-BE49-F238E27FC236}">
                    <a16:creationId xmlns:a16="http://schemas.microsoft.com/office/drawing/2014/main" id="{7215974E-9BEF-46D0-B796-28F1B3A5EFA9}"/>
                  </a:ext>
                </a:extLst>
              </p:cNvPr>
              <p:cNvSpPr txBox="1"/>
              <p:nvPr/>
            </p:nvSpPr>
            <p:spPr>
              <a:xfrm>
                <a:off x="7681380" y="3041390"/>
                <a:ext cx="25742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Szövegdoboz 87">
                <a:extLst>
                  <a:ext uri="{FF2B5EF4-FFF2-40B4-BE49-F238E27FC236}">
                    <a16:creationId xmlns:a16="http://schemas.microsoft.com/office/drawing/2014/main" id="{7215974E-9BEF-46D0-B796-28F1B3A5E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380" y="3041390"/>
                <a:ext cx="2574294" cy="307777"/>
              </a:xfrm>
              <a:prstGeom prst="rect">
                <a:avLst/>
              </a:prstGeom>
              <a:blipFill>
                <a:blip r:embed="rId29"/>
                <a:stretch>
                  <a:fillRect l="-1659" b="-18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Nyíl: lefelé mutató 88">
            <a:extLst>
              <a:ext uri="{FF2B5EF4-FFF2-40B4-BE49-F238E27FC236}">
                <a16:creationId xmlns:a16="http://schemas.microsoft.com/office/drawing/2014/main" id="{45F314BB-D3F8-4653-A6CF-F0F42F4E2E4B}"/>
              </a:ext>
            </a:extLst>
          </p:cNvPr>
          <p:cNvSpPr/>
          <p:nvPr/>
        </p:nvSpPr>
        <p:spPr>
          <a:xfrm>
            <a:off x="8701375" y="5467921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Szövegdoboz 89">
                <a:extLst>
                  <a:ext uri="{FF2B5EF4-FFF2-40B4-BE49-F238E27FC236}">
                    <a16:creationId xmlns:a16="http://schemas.microsoft.com/office/drawing/2014/main" id="{F3357860-0496-472E-BFDA-FB85C97A49FD}"/>
                  </a:ext>
                </a:extLst>
              </p:cNvPr>
              <p:cNvSpPr txBox="1"/>
              <p:nvPr/>
            </p:nvSpPr>
            <p:spPr>
              <a:xfrm>
                <a:off x="6532804" y="5927757"/>
                <a:ext cx="5061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</m:t>
                    </m:r>
                    <m:d>
                      <m:dPr>
                        <m:ctrlPr>
                          <a:rPr lang="hu-HU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d>
                      <m:dPr>
                        <m:ctrlPr>
                          <a:rPr lang="hu-HU" i="1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90" name="Szövegdoboz 89">
                <a:extLst>
                  <a:ext uri="{FF2B5EF4-FFF2-40B4-BE49-F238E27FC236}">
                    <a16:creationId xmlns:a16="http://schemas.microsoft.com/office/drawing/2014/main" id="{F3357860-0496-472E-BFDA-FB85C97A4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804" y="5927757"/>
                <a:ext cx="5061514" cy="276999"/>
              </a:xfrm>
              <a:prstGeom prst="rect">
                <a:avLst/>
              </a:prstGeom>
              <a:blipFill>
                <a:blip r:embed="rId30"/>
                <a:stretch>
                  <a:fillRect l="-1687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Szövegdoboz 91">
                <a:extLst>
                  <a:ext uri="{FF2B5EF4-FFF2-40B4-BE49-F238E27FC236}">
                    <a16:creationId xmlns:a16="http://schemas.microsoft.com/office/drawing/2014/main" id="{0DBC4133-94E6-4B22-9987-4AE31CEEF465}"/>
                  </a:ext>
                </a:extLst>
              </p:cNvPr>
              <p:cNvSpPr txBox="1"/>
              <p:nvPr/>
            </p:nvSpPr>
            <p:spPr>
              <a:xfrm>
                <a:off x="7653670" y="6352627"/>
                <a:ext cx="25807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Szövegdoboz 91">
                <a:extLst>
                  <a:ext uri="{FF2B5EF4-FFF2-40B4-BE49-F238E27FC236}">
                    <a16:creationId xmlns:a16="http://schemas.microsoft.com/office/drawing/2014/main" id="{0DBC4133-94E6-4B22-9987-4AE31CEEF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70" y="6352627"/>
                <a:ext cx="2580706" cy="307777"/>
              </a:xfrm>
              <a:prstGeom prst="rect">
                <a:avLst/>
              </a:prstGeom>
              <a:blipFill>
                <a:blip r:embed="rId31"/>
                <a:stretch>
                  <a:fillRect l="-1891" b="-156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Szövegdoboz 92">
                <a:extLst>
                  <a:ext uri="{FF2B5EF4-FFF2-40B4-BE49-F238E27FC236}">
                    <a16:creationId xmlns:a16="http://schemas.microsoft.com/office/drawing/2014/main" id="{7AF3118A-7152-4BEA-8F0D-025523AA2F81}"/>
                  </a:ext>
                </a:extLst>
              </p:cNvPr>
              <p:cNvSpPr txBox="1"/>
              <p:nvPr/>
            </p:nvSpPr>
            <p:spPr>
              <a:xfrm rot="1567268">
                <a:off x="1024907" y="1780626"/>
                <a:ext cx="5714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hu-HU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𝑨𝑫𝑪</m:t>
                          </m:r>
                        </m:sub>
                      </m:sSub>
                      <m:r>
                        <a:rPr lang="hu-HU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Szövegdoboz 92">
                <a:extLst>
                  <a:ext uri="{FF2B5EF4-FFF2-40B4-BE49-F238E27FC236}">
                    <a16:creationId xmlns:a16="http://schemas.microsoft.com/office/drawing/2014/main" id="{7AF3118A-7152-4BEA-8F0D-025523AA2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67268">
                <a:off x="1024907" y="1780626"/>
                <a:ext cx="5714193" cy="49244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273">
            <a:extLst>
              <a:ext uri="{FF2B5EF4-FFF2-40B4-BE49-F238E27FC236}">
                <a16:creationId xmlns:a16="http://schemas.microsoft.com/office/drawing/2014/main" id="{B8831F6C-3967-4D43-912B-2FBF67F91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104" y="6155830"/>
            <a:ext cx="419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0,060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7" grpId="0" animBg="1"/>
      <p:bldP spid="57" grpId="1" animBg="1"/>
      <p:bldP spid="62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2" grpId="0"/>
      <p:bldP spid="3" grpId="0" animBg="1"/>
      <p:bldP spid="4" grpId="0"/>
      <p:bldP spid="76" grpId="0"/>
      <p:bldP spid="77" grpId="0"/>
      <p:bldP spid="78" grpId="0" animBg="1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88" grpId="0"/>
      <p:bldP spid="89" grpId="0" animBg="1"/>
      <p:bldP spid="90" grpId="0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10"/>
            <a:ext cx="10515600" cy="1325563"/>
          </a:xfrm>
        </p:spPr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mérése - kalorimetria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1" y="1413164"/>
            <a:ext cx="11928764" cy="5334000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rendszerekben lejátszódó folyamatok energiáját az ún. kaloriméterekben mérik. Ha a rendszer térfogata közben nem változik, akkor az így mért hő, azonos a rendszer belső energiájának megváltozásával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U).</a:t>
            </a:r>
          </a:p>
          <a:p>
            <a:pPr marL="4211638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legismertebb ilyen eszköz a bombakaloriméter/ kaloriméter bomba [22].</a:t>
            </a:r>
          </a:p>
          <a:p>
            <a:pPr marL="4668838"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reakciót pl. valamely anyag égését, a nyomásbiztosan lezárt belső térben, a bombában, indítják el a termikus egyensúly beállása után</a:t>
            </a:r>
          </a:p>
          <a:p>
            <a:pPr marL="4668838"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bombát körülvevő, ismert hőkapacitású folyadék hőmérsékletének változását mérik</a:t>
            </a:r>
          </a:p>
          <a:p>
            <a:pPr marL="4668838"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az egész rendszert egy jól hőszigetelt fal veszi körül, ezért a reakció hője a folyadékot, és a bombát melegíti fel. Az utóbbi hőkapacitásának mérése után a reakcióhő (=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U) számolható.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EE77282-F13D-4992-8B20-1A1942BC1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8" y="2782602"/>
            <a:ext cx="3629037" cy="370161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D9A08EB-6C47-41A5-8169-2096886431D8}"/>
              </a:ext>
            </a:extLst>
          </p:cNvPr>
          <p:cNvSpPr txBox="1"/>
          <p:nvPr/>
        </p:nvSpPr>
        <p:spPr>
          <a:xfrm>
            <a:off x="41565" y="6447103"/>
            <a:ext cx="504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4"/>
              </a:rPr>
              <a:t>http://www.vilaglex.hu/Lexikon/Html/KaloriBo.htm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7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25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entalpia [23]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42655"/>
            <a:ext cx="11540836" cy="4876799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állandó térfogaton való mérés azonban nem mindig kivitelezhető, ráadásul elég kényelmetlen is, ezért felmerül a kérdés, hogy mennyiben eltérő az ered-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mény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amit mérünk attól, amit állandó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nyomáson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kapnánk?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hőkapacitásnál már említettük, hogy pl. az ideális gázoknál jelentősen más értéket kapunk, mert a gáz felmelegedés közben kiterjed, így térfogati munkát végez, illetve a lehűtéskor a környezet végez rajta térfogati munkát, amely be-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folyásolja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változás eléréséhez szükséges hőt.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is mérünk akkor valójában állandó nyomáson?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ún. entalpiaváltozást! Bebizonyítható, hogy ez is állapotfüggvény, ugyan-úgy nincs természetes nullpontja, mint a belső energiának, és ha nincs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-nos munkavégzés, akkor a belső energia és a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szorzat összege: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H=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U+pV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entalpia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867191"/>
            <a:ext cx="11596254" cy="4672157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entalpia definíciója tehát: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/>
              <a:t>entalpia:</a:t>
            </a:r>
            <a:r>
              <a:rPr lang="hu-HU" dirty="0"/>
              <a:t> (jele: </a:t>
            </a:r>
            <a:r>
              <a:rPr lang="hu-HU" i="1" dirty="0"/>
              <a:t>H</a:t>
            </a:r>
            <a:r>
              <a:rPr lang="hu-HU" dirty="0"/>
              <a:t>; mértékegysége: </a:t>
            </a:r>
            <a:r>
              <a:rPr lang="hu-HU" i="1" dirty="0"/>
              <a:t>1 J</a:t>
            </a:r>
            <a:r>
              <a:rPr lang="hu-HU" dirty="0"/>
              <a:t>) a rendszerre jellemző olyan mennyiség, amely állandó nyomáson megadja a rendszer és környezete között kicserélt hőt, amennyiben nincs hasznos munkavégzés. Nincs ter­mészetes nullpontja, csak két állapot közötti különbsége, változása mérhető. Állapotfüggvény, ex-</a:t>
            </a:r>
            <a:r>
              <a:rPr lang="hu-HU" dirty="0" err="1"/>
              <a:t>tenzív</a:t>
            </a:r>
            <a:r>
              <a:rPr lang="hu-HU" dirty="0"/>
              <a:t> mennyiség a belső energia és a </a:t>
            </a:r>
            <a:r>
              <a:rPr lang="hu-HU" i="1" dirty="0" err="1"/>
              <a:t>pV</a:t>
            </a:r>
            <a:r>
              <a:rPr lang="hu-HU" dirty="0"/>
              <a:t> szorzat összege, azaz </a:t>
            </a:r>
            <a:r>
              <a:rPr lang="hu-HU" i="1" dirty="0"/>
              <a:t>H = U + </a:t>
            </a:r>
            <a:r>
              <a:rPr lang="hu-HU" i="1" dirty="0" err="1"/>
              <a:t>pV</a:t>
            </a:r>
            <a:r>
              <a:rPr lang="hu-HU" dirty="0"/>
              <a:t>. Bevezetése az állandó nyomáson, a rendszer térfogatváltozása miatt, elkerül-</a:t>
            </a:r>
            <a:r>
              <a:rPr lang="hu-HU" dirty="0" err="1"/>
              <a:t>hetetlenül</a:t>
            </a:r>
            <a:r>
              <a:rPr lang="hu-HU" dirty="0"/>
              <a:t> bekövetkező térfogati munkának a leválasztására szolgál a teljes munkavégzésről, hogy megkapjuk a hasznos munkavégzést: </a:t>
            </a:r>
            <a:br>
              <a:rPr lang="hu-HU" dirty="0"/>
            </a:br>
            <a:r>
              <a:rPr lang="hu-HU" i="1" dirty="0" err="1"/>
              <a:t>w</a:t>
            </a:r>
            <a:r>
              <a:rPr lang="hu-HU" i="1" baseline="-25000" dirty="0" err="1"/>
              <a:t>hasznos</a:t>
            </a:r>
            <a:r>
              <a:rPr lang="hu-HU" i="1" dirty="0"/>
              <a:t> -</a:t>
            </a:r>
            <a:r>
              <a:rPr lang="hu-HU" i="1" dirty="0" err="1"/>
              <a:t>p</a:t>
            </a:r>
            <a:r>
              <a:rPr lang="hu-HU" i="1" baseline="-25000" dirty="0" err="1"/>
              <a:t>külső</a:t>
            </a:r>
            <a:r>
              <a:rPr lang="hu-HU" i="1" dirty="0" err="1"/>
              <a:t>·ΔV</a:t>
            </a:r>
            <a:r>
              <a:rPr lang="hu-HU" i="1" dirty="0"/>
              <a:t> = </a:t>
            </a:r>
            <a:r>
              <a:rPr lang="hu-HU" i="1" dirty="0" err="1"/>
              <a:t>w</a:t>
            </a:r>
            <a:r>
              <a:rPr lang="hu-HU" i="1" baseline="-25000" dirty="0" err="1"/>
              <a:t>teljes</a:t>
            </a:r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Mérni, kaloriméterrel, természetesen csak a megváltozását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tudjuk!</a:t>
            </a:r>
          </a:p>
        </p:txBody>
      </p:sp>
    </p:spTree>
    <p:extLst>
      <p:ext uri="{BB962C8B-B14F-4D97-AF65-F5344CB8AC3E}">
        <p14:creationId xmlns:p14="http://schemas.microsoft.com/office/powerpoint/2010/main" val="8832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termodinamika alapjai [21]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673220"/>
            <a:ext cx="11540836" cy="489383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természettudományok szinte mindegyikének alapvető kérdése, hogy a folyamatok mitől, és milyen irányba zajlanak le.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Erre a kérdésre keresi a választ a termodinamika a változások energiai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viszonyait vizsgálva:</a:t>
            </a:r>
          </a:p>
          <a:p>
            <a:r>
              <a:rPr lang="hu-HU" b="1" dirty="0"/>
              <a:t>termodinamika:</a:t>
            </a:r>
            <a:r>
              <a:rPr lang="hu-HU" dirty="0"/>
              <a:t> az a tudományág, amely a fizikai és a kémiai folyamatokhoz járuló energiaváltozásokat, és azok összefüggését más termodinamikai mennyiségekkel, vizsgálja.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anyag különböző halmazállapotait vizsgálva megállapítottuk, hogy a rendszer állapotát, a p, V, T és n mennyiségek, az állapotjelzők határozzák meg, és a köztük lévő összefüggéseket állapotegyenleteknek nevezzük.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 helyzet ugyanakkor a rendszer energiájával?</a:t>
            </a:r>
          </a:p>
        </p:txBody>
      </p:sp>
    </p:spTree>
    <p:extLst>
      <p:ext uri="{BB962C8B-B14F-4D97-AF65-F5344CB8AC3E}">
        <p14:creationId xmlns:p14="http://schemas.microsoft.com/office/powerpoint/2010/main" val="16399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BBE26D1-4FB1-46A1-A141-A46944309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9" y="2714135"/>
            <a:ext cx="4541650" cy="396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entalpiaváltozás -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- mérése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5" y="1825625"/>
            <a:ext cx="11901086" cy="4844998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entalpia mérésének a legkorábban használt eszköze az ún. jégkaloriméter volt [24].</a:t>
            </a:r>
          </a:p>
          <a:p>
            <a:pPr marL="4841875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kaloriméternek a mintát körülvevő zárt, jól szigetelt terét jég víz keverékével teletöltik.</a:t>
            </a:r>
          </a:p>
          <a:p>
            <a:pPr marL="3313113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tér ugyanakkor egy higannyal töltött kapillárison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ke-resztül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kapcsolatban van egy skálával, amely mérni tudja annak térfogatváltozását.</a:t>
            </a:r>
          </a:p>
          <a:p>
            <a:pPr marL="3313113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minta behelyezése és lehűlése, vagy a változás lejátszó-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dásának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hője megváltoztatja a jég/víz arányát, ami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térfo-gatváltozást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eredményez.</a:t>
            </a:r>
          </a:p>
          <a:p>
            <a:pPr marL="3313113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a kicserélt hő, az entalpiaváltozás, kiszámítható!</a:t>
            </a:r>
          </a:p>
        </p:txBody>
      </p:sp>
    </p:spTree>
    <p:extLst>
      <p:ext uri="{BB962C8B-B14F-4D97-AF65-F5344CB8AC3E}">
        <p14:creationId xmlns:p14="http://schemas.microsoft.com/office/powerpoint/2010/main" val="37863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Kalorimetria - ma</a:t>
            </a:r>
          </a:p>
        </p:txBody>
      </p:sp>
      <p:sp>
        <p:nvSpPr>
          <p:cNvPr id="15" name="Tartalom helye 14">
            <a:extLst>
              <a:ext uri="{FF2B5EF4-FFF2-40B4-BE49-F238E27FC236}">
                <a16:creationId xmlns:a16="http://schemas.microsoft.com/office/drawing/2014/main" id="{84ACB38A-E789-402A-BE86-48DF083AF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825625"/>
            <a:ext cx="11557417" cy="4350324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technológia a XIX. század óta rengeteget fejlődött, így a tudományos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pon-tosságú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méréseknél már elektronikus berendezések vették át a jégkaloriméter szerepét.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fejlesztések abba az irányba mennek, hogy a minta térfogata minél kisebb legyen, illetve a mérhető kölcsönhatások nagysága is minél kisebb legyen!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mai ún.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mikrokaloriméterekkel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már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mikroliteres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liter) méretekben le-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titrálásokat végezni, és pl. mérni a micellaképződés, vagy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makromole-kuláris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oldatokban végbemenő változások hőeffektusait.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a hallgatói laboratóriumban igen egyszerű eszközökkel is jó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-réseket lehet végrehajtani: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5AB5512-C0F3-4404-AFE6-69C782F28894}"/>
              </a:ext>
            </a:extLst>
          </p:cNvPr>
          <p:cNvSpPr txBox="1"/>
          <p:nvPr/>
        </p:nvSpPr>
        <p:spPr>
          <a:xfrm>
            <a:off x="4452079" y="5747274"/>
            <a:ext cx="495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https://www.youtube.com/watch?v=EAgbknIDKNo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Termokémiai egyenletek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5A482762-019D-476D-9FD0-BEE8797BDF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385" y="1680661"/>
                <a:ext cx="11530361" cy="4876256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kémiai egyenletek kifejezik a kiindulási anyagok és a termékek közötti mennyiségi viszonyokat, de nem hordoznak információt az átalakulásokat követő hőváltozásokról.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termokémiai egyenletek ezeket a hiányosságokat pótolják. Miben külön-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böznek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kémiai egyenletektől?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tartalmazniuk kell a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reaktánsok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és a termékek halmazállapotára, sőt szilárd állapotnál a módosultra vonatkozó információt, azaz 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vízgőz, 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(l)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folyadék állapotú víz, 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jég, C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(grafit)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vagy C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(gyémánt)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mert ugyanannak a reakciónak más a kisérő hőmennyisége, ha más halmazállapotú a kiindulási anyag, vagy a termék!</a:t>
                </a:r>
              </a:p>
              <a:p>
                <a:pPr lvl="1"/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jobb oldalon tartalmazniuk kell a felírt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sztöchiometriai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együtthatók, amelyek lehetnek törtek is, szerinti mennyiségben lezajló reakciót kísérő hőmennyiséget.</a:t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Pl.: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𝑁𝐻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=−45,9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𝑘𝐽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ez utóbbi a reakcióentalpia!</a:t>
                </a:r>
              </a:p>
            </p:txBody>
          </p:sp>
        </mc:Choice>
        <mc:Fallback xmlns=""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5A482762-019D-476D-9FD0-BEE8797BDF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385" y="1680661"/>
                <a:ext cx="11530361" cy="4876256"/>
              </a:xfrm>
              <a:blipFill>
                <a:blip r:embed="rId3"/>
                <a:stretch>
                  <a:fillRect l="-951" t="-2250" r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2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Termokémiai egyenletek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4" y="1784069"/>
            <a:ext cx="11552664" cy="3466804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Kaloriméterben, csak azok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reakcióknak tudjuk megmérni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reakcióental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-piáját, amelyek viszonylag gyorsan, és teljes mértékben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végbemennek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-csenek mellékreakcióik!</a:t>
            </a:r>
          </a:p>
          <a:p>
            <a:pPr>
              <a:spcAft>
                <a:spcPts val="3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 tudhatjuk meg a többi átalakulás reakcióhőjét?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a  következő reakció hője nem mérhető meg, mert a termékben mindig van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marad vissza szén is!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 tudjuk mérni viszont a következőkét: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6C0D5A0D-F457-4A51-B487-BA63F3049699}"/>
                  </a:ext>
                </a:extLst>
              </p:cNvPr>
              <p:cNvSpPr txBox="1"/>
              <p:nvPr/>
            </p:nvSpPr>
            <p:spPr>
              <a:xfrm>
                <a:off x="3380510" y="3983181"/>
                <a:ext cx="5648854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𝑔𝑟𝑎𝑓𝑖𝑡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6C0D5A0D-F457-4A51-B487-BA63F3049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510" y="3983181"/>
                <a:ext cx="5648854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BEE0A5C9-BAAA-43E6-9FEB-64AD7D00A7B7}"/>
                  </a:ext>
                </a:extLst>
              </p:cNvPr>
              <p:cNvSpPr txBox="1"/>
              <p:nvPr/>
            </p:nvSpPr>
            <p:spPr>
              <a:xfrm>
                <a:off x="2632367" y="5049979"/>
                <a:ext cx="6952673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𝑔𝑟𝑎𝑓𝑖𝑡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=−394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BEE0A5C9-BAAA-43E6-9FEB-64AD7D00A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7" y="5049979"/>
                <a:ext cx="6952673" cy="818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5AC8F66-1575-4336-A360-D70D8F6576A3}"/>
                  </a:ext>
                </a:extLst>
              </p:cNvPr>
              <p:cNvSpPr txBox="1"/>
              <p:nvPr/>
            </p:nvSpPr>
            <p:spPr>
              <a:xfrm>
                <a:off x="2701630" y="5903982"/>
                <a:ext cx="6789166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=−566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5AC8F66-1575-4336-A360-D70D8F657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30" y="5903982"/>
                <a:ext cx="6789166" cy="818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29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Termokémiai egyenletek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25624"/>
            <a:ext cx="11485418" cy="4455255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második egyenletből kivonjuk a harmadikat, akkor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sztöchiometriai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részben megkapjuk a keresett, első reakciót.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kérdés az, hogy a reakcióhőkkel is megtehetjük-e ezt?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válasz egyértelmű igen, mert az energiamegmaradás általános elve, meg a tökéletes gázoknál bemutatott példa alapján is az várható, hogy az állapot-függvények, mint pl. az entalpia, esetében csak a kiindulási és a végállapot számít, függetlenül, hogy milyen úton jutottunk el oda!</a:t>
            </a:r>
          </a:p>
          <a:p>
            <a:pPr marL="269875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Azaz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lehet más a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képződéséhez vezető folyamatot követő teljes entalpiaváltozás akkor ha közvetlen úton keletkezik, vagy közben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</a:p>
          <a:p>
            <a:pPr marL="6191250" indent="0"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keletkezik, ami tovább alakul!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8919A64C-BD82-49EB-8F59-E3E7EF11E843}"/>
              </a:ext>
            </a:extLst>
          </p:cNvPr>
          <p:cNvGrpSpPr/>
          <p:nvPr/>
        </p:nvGrpSpPr>
        <p:grpSpPr>
          <a:xfrm>
            <a:off x="844664" y="5774504"/>
            <a:ext cx="5506589" cy="472373"/>
            <a:chOff x="844664" y="5774504"/>
            <a:chExt cx="5506589" cy="472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Szövegdoboz 3">
                  <a:extLst>
                    <a:ext uri="{FF2B5EF4-FFF2-40B4-BE49-F238E27FC236}">
                      <a16:creationId xmlns:a16="http://schemas.microsoft.com/office/drawing/2014/main" id="{6C02DACE-1609-4BDF-8F44-7E9A48354C91}"/>
                    </a:ext>
                  </a:extLst>
                </p:cNvPr>
                <p:cNvSpPr txBox="1"/>
                <p:nvPr/>
              </p:nvSpPr>
              <p:spPr>
                <a:xfrm>
                  <a:off x="844664" y="5776359"/>
                  <a:ext cx="1150956" cy="465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𝑔𝑟𝑎𝑓𝑖𝑡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4" name="Szövegdoboz 3">
                  <a:extLst>
                    <a:ext uri="{FF2B5EF4-FFF2-40B4-BE49-F238E27FC236}">
                      <a16:creationId xmlns:a16="http://schemas.microsoft.com/office/drawing/2014/main" id="{6C02DACE-1609-4BDF-8F44-7E9A48354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664" y="5776359"/>
                  <a:ext cx="1150956" cy="4658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Szövegdoboz 4">
                  <a:extLst>
                    <a:ext uri="{FF2B5EF4-FFF2-40B4-BE49-F238E27FC236}">
                      <a16:creationId xmlns:a16="http://schemas.microsoft.com/office/drawing/2014/main" id="{19F210A8-5AA9-4705-A25D-03E3A9DC2B4B}"/>
                    </a:ext>
                  </a:extLst>
                </p:cNvPr>
                <p:cNvSpPr txBox="1"/>
                <p:nvPr/>
              </p:nvSpPr>
              <p:spPr>
                <a:xfrm>
                  <a:off x="5265635" y="5774504"/>
                  <a:ext cx="1085618" cy="4723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5" name="Szövegdoboz 4">
                  <a:extLst>
                    <a:ext uri="{FF2B5EF4-FFF2-40B4-BE49-F238E27FC236}">
                      <a16:creationId xmlns:a16="http://schemas.microsoft.com/office/drawing/2014/main" id="{19F210A8-5AA9-4705-A25D-03E3A9DC2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635" y="5774504"/>
                  <a:ext cx="1085618" cy="4723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Egyenes összekötő nyíllal 7">
              <a:extLst>
                <a:ext uri="{FF2B5EF4-FFF2-40B4-BE49-F238E27FC236}">
                  <a16:creationId xmlns:a16="http://schemas.microsoft.com/office/drawing/2014/main" id="{F0E6D0A1-85EB-411C-894F-C16A3B665135}"/>
                </a:ext>
              </a:extLst>
            </p:cNvPr>
            <p:cNvCxnSpPr/>
            <p:nvPr/>
          </p:nvCxnSpPr>
          <p:spPr>
            <a:xfrm>
              <a:off x="2092944" y="6016956"/>
              <a:ext cx="30064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F1A0F8FA-D7D8-4444-BFC7-FB991F8DFB9A}"/>
              </a:ext>
            </a:extLst>
          </p:cNvPr>
          <p:cNvGrpSpPr/>
          <p:nvPr/>
        </p:nvGrpSpPr>
        <p:grpSpPr>
          <a:xfrm>
            <a:off x="2143590" y="6175943"/>
            <a:ext cx="2923085" cy="512238"/>
            <a:chOff x="2143590" y="6175943"/>
            <a:chExt cx="2923085" cy="5122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Szövegdoboz 5">
                  <a:extLst>
                    <a:ext uri="{FF2B5EF4-FFF2-40B4-BE49-F238E27FC236}">
                      <a16:creationId xmlns:a16="http://schemas.microsoft.com/office/drawing/2014/main" id="{6F82F592-339B-488D-878D-5D4C57D8CBCB}"/>
                    </a:ext>
                  </a:extLst>
                </p:cNvPr>
                <p:cNvSpPr txBox="1"/>
                <p:nvPr/>
              </p:nvSpPr>
              <p:spPr>
                <a:xfrm>
                  <a:off x="3092971" y="6215808"/>
                  <a:ext cx="1085618" cy="4723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6" name="Szövegdoboz 5">
                  <a:extLst>
                    <a:ext uri="{FF2B5EF4-FFF2-40B4-BE49-F238E27FC236}">
                      <a16:creationId xmlns:a16="http://schemas.microsoft.com/office/drawing/2014/main" id="{6F82F592-339B-488D-878D-5D4C57D8C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2971" y="6215808"/>
                  <a:ext cx="1085618" cy="47237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Egyenes összekötő nyíllal 9">
              <a:extLst>
                <a:ext uri="{FF2B5EF4-FFF2-40B4-BE49-F238E27FC236}">
                  <a16:creationId xmlns:a16="http://schemas.microsoft.com/office/drawing/2014/main" id="{C2EEA37B-0555-4340-9725-CD8E35640C02}"/>
                </a:ext>
              </a:extLst>
            </p:cNvPr>
            <p:cNvCxnSpPr>
              <a:cxnSpLocks/>
            </p:cNvCxnSpPr>
            <p:nvPr/>
          </p:nvCxnSpPr>
          <p:spPr>
            <a:xfrm>
              <a:off x="2143590" y="6175943"/>
              <a:ext cx="959371" cy="284815"/>
            </a:xfrm>
            <a:prstGeom prst="straightConnector1">
              <a:avLst/>
            </a:prstGeom>
            <a:ln w="38100">
              <a:solidFill>
                <a:srgbClr val="2E0CF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>
              <a:extLst>
                <a:ext uri="{FF2B5EF4-FFF2-40B4-BE49-F238E27FC236}">
                  <a16:creationId xmlns:a16="http://schemas.microsoft.com/office/drawing/2014/main" id="{F6C88B0E-9477-4474-8CFF-2092DDF603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3638" y="6190933"/>
              <a:ext cx="963037" cy="276053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07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Termokémiai egyenletek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361EF9C1-4E24-41D0-B0D8-C0A5A1B1D345}"/>
                  </a:ext>
                </a:extLst>
              </p:cNvPr>
              <p:cNvSpPr txBox="1"/>
              <p:nvPr/>
            </p:nvSpPr>
            <p:spPr>
              <a:xfrm>
                <a:off x="1319014" y="5391361"/>
                <a:ext cx="9331465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𝑔𝑟𝑎𝑓𝑖𝑡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=172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361EF9C1-4E24-41D0-B0D8-C0A5A1B1D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14" y="5391361"/>
                <a:ext cx="9331465" cy="818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DA75F94-377E-4A44-B598-1AF9263B9031}"/>
                  </a:ext>
                </a:extLst>
              </p:cNvPr>
              <p:cNvSpPr txBox="1"/>
              <p:nvPr/>
            </p:nvSpPr>
            <p:spPr>
              <a:xfrm>
                <a:off x="2023052" y="3752080"/>
                <a:ext cx="6952673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𝑔𝑟𝑎𝑓𝑖𝑡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=−394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DA75F94-377E-4A44-B598-1AF9263B9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052" y="3752080"/>
                <a:ext cx="6952673" cy="818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2D92460-8E7E-4776-982F-C2319EA4E286}"/>
                  </a:ext>
                </a:extLst>
              </p:cNvPr>
              <p:cNvSpPr txBox="1"/>
              <p:nvPr/>
            </p:nvSpPr>
            <p:spPr>
              <a:xfrm>
                <a:off x="1946716" y="4404963"/>
                <a:ext cx="7782580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=+566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2D92460-8E7E-4776-982F-C2319EA4E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716" y="4404963"/>
                <a:ext cx="7782580" cy="818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FCDEB028-3A46-4B0B-B5AD-71CD1217A796}"/>
              </a:ext>
            </a:extLst>
          </p:cNvPr>
          <p:cNvCxnSpPr>
            <a:cxnSpLocks/>
          </p:cNvCxnSpPr>
          <p:nvPr/>
        </p:nvCxnSpPr>
        <p:spPr>
          <a:xfrm>
            <a:off x="2477420" y="2711788"/>
            <a:ext cx="2908091" cy="0"/>
          </a:xfrm>
          <a:prstGeom prst="straightConnector1">
            <a:avLst/>
          </a:prstGeom>
          <a:ln w="508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C7BDE78D-3D74-41BE-86A1-3A5360657055}"/>
                  </a:ext>
                </a:extLst>
              </p:cNvPr>
              <p:cNvSpPr txBox="1"/>
              <p:nvPr/>
            </p:nvSpPr>
            <p:spPr>
              <a:xfrm>
                <a:off x="5541104" y="2470430"/>
                <a:ext cx="1150956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𝑔𝑟𝑎𝑓𝑖𝑡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C7BDE78D-3D74-41BE-86A1-3A5360657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104" y="2470430"/>
                <a:ext cx="1150956" cy="465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8AA254BB-BB2F-4E2F-9C94-C440C20E0945}"/>
                  </a:ext>
                </a:extLst>
              </p:cNvPr>
              <p:cNvSpPr txBox="1"/>
              <p:nvPr/>
            </p:nvSpPr>
            <p:spPr>
              <a:xfrm>
                <a:off x="1237801" y="2287503"/>
                <a:ext cx="1085618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8AA254BB-BB2F-4E2F-9C94-C440C20E0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801" y="2287503"/>
                <a:ext cx="1085618" cy="4723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C62E8CCE-B9CB-4D74-B10D-5C561711B6B3}"/>
                  </a:ext>
                </a:extLst>
              </p:cNvPr>
              <p:cNvSpPr txBox="1"/>
              <p:nvPr/>
            </p:nvSpPr>
            <p:spPr>
              <a:xfrm>
                <a:off x="9766416" y="2257449"/>
                <a:ext cx="1085618" cy="472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C62E8CCE-B9CB-4D74-B10D-5C561711B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416" y="2257449"/>
                <a:ext cx="1085618" cy="4723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46AAC11D-52E5-4246-BCFD-24F47161A88A}"/>
              </a:ext>
            </a:extLst>
          </p:cNvPr>
          <p:cNvCxnSpPr>
            <a:cxnSpLocks/>
          </p:cNvCxnSpPr>
          <p:nvPr/>
        </p:nvCxnSpPr>
        <p:spPr>
          <a:xfrm>
            <a:off x="2473377" y="2278499"/>
            <a:ext cx="7120328" cy="0"/>
          </a:xfrm>
          <a:prstGeom prst="straightConnector1">
            <a:avLst/>
          </a:prstGeom>
          <a:ln w="50800">
            <a:solidFill>
              <a:srgbClr val="2E0CFC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639EB413-A1CE-46EC-A69E-9B86D9B0D168}"/>
              </a:ext>
            </a:extLst>
          </p:cNvPr>
          <p:cNvCxnSpPr>
            <a:cxnSpLocks/>
          </p:cNvCxnSpPr>
          <p:nvPr/>
        </p:nvCxnSpPr>
        <p:spPr>
          <a:xfrm>
            <a:off x="6815053" y="2711786"/>
            <a:ext cx="2773180" cy="0"/>
          </a:xfrm>
          <a:prstGeom prst="straightConnector1">
            <a:avLst/>
          </a:prstGeom>
          <a:ln w="50800">
            <a:solidFill>
              <a:srgbClr val="FF66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A98DA1FA-75B5-4CFB-B345-80390A77E23D}"/>
              </a:ext>
            </a:extLst>
          </p:cNvPr>
          <p:cNvCxnSpPr>
            <a:cxnSpLocks/>
          </p:cNvCxnSpPr>
          <p:nvPr/>
        </p:nvCxnSpPr>
        <p:spPr>
          <a:xfrm>
            <a:off x="1653467" y="5336495"/>
            <a:ext cx="866817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E7184B53-6EB0-410C-ABE8-F152ECC01218}"/>
                  </a:ext>
                </a:extLst>
              </p:cNvPr>
              <p:cNvSpPr txBox="1"/>
              <p:nvPr/>
            </p:nvSpPr>
            <p:spPr>
              <a:xfrm>
                <a:off x="5021705" y="1484022"/>
                <a:ext cx="1434303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-566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𝑘𝐽</m:t>
                        </m:r>
                      </m:num>
                      <m:den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u-HU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E7184B53-6EB0-410C-ABE8-F152ECC01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705" y="1484022"/>
                <a:ext cx="1434303" cy="712887"/>
              </a:xfrm>
              <a:prstGeom prst="rect">
                <a:avLst/>
              </a:prstGeom>
              <a:blipFill>
                <a:blip r:embed="rId9"/>
                <a:stretch>
                  <a:fillRect l="-8936" b="-94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DDBF068D-B218-4A97-B65A-6546F2131CDA}"/>
                  </a:ext>
                </a:extLst>
              </p:cNvPr>
              <p:cNvSpPr txBox="1"/>
              <p:nvPr/>
            </p:nvSpPr>
            <p:spPr>
              <a:xfrm>
                <a:off x="3379809" y="2760684"/>
                <a:ext cx="1434303" cy="712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-394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𝑘𝐽</m:t>
                        </m:r>
                      </m:num>
                      <m:den>
                        <m:r>
                          <a:rPr lang="hu-H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u-HU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DDBF068D-B218-4A97-B65A-6546F2131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809" y="2760684"/>
                <a:ext cx="1434303" cy="712887"/>
              </a:xfrm>
              <a:prstGeom prst="rect">
                <a:avLst/>
              </a:prstGeom>
              <a:blipFill>
                <a:blip r:embed="rId10"/>
                <a:stretch>
                  <a:fillRect l="-8475" b="-94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zövegdoboz 24">
            <a:extLst>
              <a:ext uri="{FF2B5EF4-FFF2-40B4-BE49-F238E27FC236}">
                <a16:creationId xmlns:a16="http://schemas.microsoft.com/office/drawing/2014/main" id="{6624506F-281D-4AE3-BA9B-E9A477BE6BF4}"/>
              </a:ext>
            </a:extLst>
          </p:cNvPr>
          <p:cNvSpPr txBox="1"/>
          <p:nvPr/>
        </p:nvSpPr>
        <p:spPr>
          <a:xfrm>
            <a:off x="7809400" y="2775085"/>
            <a:ext cx="1461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r,1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</a:p>
        </p:txBody>
      </p:sp>
    </p:spTree>
    <p:extLst>
      <p:ext uri="{BB962C8B-B14F-4D97-AF65-F5344CB8AC3E}">
        <p14:creationId xmlns:p14="http://schemas.microsoft.com/office/powerpoint/2010/main" val="89330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1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Termokémiai egyenletek – Hess tétele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74" y="1364102"/>
                <a:ext cx="11527436" cy="5411449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fenti gondolatmenet a mai magyarázata annak a tapasztalati tételnek, amit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Germain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Henri Hess (később mint </a:t>
                </a:r>
                <a:r>
                  <a:rPr lang="az-Cyrl-A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Герман Иванович Гесс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ismert) 1840-ben kimondott, két évvel megelőzve az általános energiamegmaradás elvét [25]!</a:t>
                </a:r>
              </a:p>
              <a:p>
                <a:r>
                  <a:rPr lang="hu-HU" b="1" dirty="0"/>
                  <a:t>Hess-tétele:</a:t>
                </a:r>
                <a:r>
                  <a:rPr lang="hu-HU" dirty="0"/>
                  <a:t> Az eredő reakció standardentalpiája azon egyedi reakciók </a:t>
                </a:r>
                <a:r>
                  <a:rPr lang="hu-HU" dirty="0" err="1"/>
                  <a:t>stan-dardentalpiáinak</a:t>
                </a:r>
                <a:r>
                  <a:rPr lang="hu-HU" dirty="0"/>
                  <a:t> összege, amelyre a bruttó reakció felbontható.</a:t>
                </a:r>
                <a:br>
                  <a:rPr lang="hu-HU" dirty="0"/>
                </a:br>
                <a:r>
                  <a:rPr lang="hu-HU" i="1" dirty="0"/>
                  <a:t>Ezzel ekvivalens megfogalmazás</a:t>
                </a:r>
                <a:r>
                  <a:rPr lang="hu-HU" dirty="0"/>
                  <a:t>, hogy egy körfolyamatban a </a:t>
                </a:r>
                <a:r>
                  <a:rPr lang="hu-HU" dirty="0" err="1"/>
                  <a:t>reakcióental</a:t>
                </a:r>
                <a:r>
                  <a:rPr lang="hu-HU" dirty="0"/>
                  <a:t>-piák összege zérus. (standard = 1 </a:t>
                </a:r>
                <a:r>
                  <a:rPr lang="hu-HU" dirty="0" err="1"/>
                  <a:t>atm</a:t>
                </a:r>
                <a:r>
                  <a:rPr lang="hu-HU" dirty="0"/>
                  <a:t>.=101325Pa, 1 mol v. egységnyi </a:t>
                </a:r>
                <a:r>
                  <a:rPr lang="hu-HU" dirty="0" err="1"/>
                  <a:t>aktivi</a:t>
                </a:r>
                <a:r>
                  <a:rPr lang="hu-HU" dirty="0"/>
                  <a:t>-tás)</a:t>
                </a:r>
                <a:r>
                  <a:rPr lang="hu-HU" i="1" dirty="0"/>
                  <a:t/>
                </a:r>
                <a:br>
                  <a:rPr lang="hu-HU" i="1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u-H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u-HU" dirty="0"/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entalpiamérleg felállításakor azonban figyelembe kell vennünk az ún. látens hőket, mint pl. az olvadáshő, a módosulatok átalakulásának hője.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74" y="1364102"/>
                <a:ext cx="11527436" cy="5411449"/>
              </a:xfrm>
              <a:blipFill>
                <a:blip r:embed="rId3"/>
                <a:stretch>
                  <a:fillRect l="-952" t="-2029" b="-9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7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1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Termokémiai egyenletek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23" y="1499018"/>
            <a:ext cx="11662347" cy="5299022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entalpiának lenne természetes nullpontja, akkor meg tudnánk határozni a egyes anyagok, vegyületek entalpiatartamát, és ezek ismeretében meghatároz-ható lenne bármely reakció reakcióhője!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  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Egy ügyes trükkel azonban segíthetünk magunkon! Tekintsük az elemi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állapo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-tot a viszonyítási állapotnak, azaz annak a reakciónak a reakcióentalpiáját, amely során stabilis elemeiből egy mol anyag képződik, azaz a képződési entalpiáját rendeljük az anyaghoz, mint az anyag entalpiatartalmát!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Mivel ez még igen sokféle adatot jelent, hiszen se hőmérsékletet, se nyomást, se az összetételt nem kötöttünk ki!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Ezért a nyomást és az összetételt megkötve, egy adott hőmérsékleten már egyértelmű adatot lehet rendelni minden vegyülethez,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standard képződési entalpiát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képződési entalpia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783" y="1780655"/>
                <a:ext cx="11572407" cy="3808934"/>
              </a:xfrm>
            </p:spPr>
            <p:txBody>
              <a:bodyPr>
                <a:normAutofit/>
              </a:bodyPr>
              <a:lstStyle/>
              <a:p>
                <a:r>
                  <a:rPr lang="hu-HU" b="1" dirty="0"/>
                  <a:t>standard képződési entalpia:</a:t>
                </a:r>
                <a:r>
                  <a:rPr lang="hu-HU" dirty="0"/>
                  <a:t> (jele: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hu-HU" dirty="0"/>
                  <a:t>; mértékegysége: </a:t>
                </a:r>
                <a:r>
                  <a:rPr lang="hu-HU" i="1" dirty="0"/>
                  <a:t>1 J/mol</a:t>
                </a:r>
                <a:r>
                  <a:rPr lang="hu-HU" dirty="0"/>
                  <a:t>) egy mol standard állapotú anyag, adott hőmérsékleten, standard állapotú, stabilis elemeiből való képződését követő entalpiaváltozás. </a:t>
                </a:r>
                <a:r>
                  <a:rPr lang="hu-HU" i="1" dirty="0"/>
                  <a:t>Standard álla­potú anyag:</a:t>
                </a:r>
                <a:r>
                  <a:rPr lang="hu-HU" dirty="0"/>
                  <a:t> adott hőmérsékleten, 1 </a:t>
                </a:r>
                <a:r>
                  <a:rPr lang="hu-HU" dirty="0" err="1"/>
                  <a:t>atm</a:t>
                </a:r>
                <a:r>
                  <a:rPr lang="hu-HU" dirty="0"/>
                  <a:t>.=101325Pa nyomáson, 1 mol, vagy egységnyi aktivitású anyag.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Ekkor Hess-tételét felhasználva bármely olyan molekula, amelynek képződési entalpiája nem mérhető (pl. grafitból, hidrogén és oxigén gázból sosem lesz D-glükóz!), de ha valamely reakciója, pl. az égését kísérő entalpiaváltozás mérhető, a képződési entalpia kiszámítható!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783" y="1780655"/>
                <a:ext cx="11572407" cy="3808934"/>
              </a:xfrm>
              <a:blipFill>
                <a:blip r:embed="rId3"/>
                <a:stretch>
                  <a:fillRect l="-948" t="-2560" r="-1423" b="-96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0B8CA93-7234-400D-B61C-2A18F4E69F67}"/>
                  </a:ext>
                </a:extLst>
              </p:cNvPr>
              <p:cNvSpPr txBox="1"/>
              <p:nvPr/>
            </p:nvSpPr>
            <p:spPr>
              <a:xfrm>
                <a:off x="1343896" y="5589588"/>
                <a:ext cx="9519401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=−2803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0B8CA93-7234-400D-B61C-2A18F4E6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896" y="5589588"/>
                <a:ext cx="9519401" cy="818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1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képződési entalpia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E37A4BCF-2B2F-4558-8C35-5224F3240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517791"/>
            <a:ext cx="11540836" cy="737466"/>
          </a:xfrm>
        </p:spPr>
        <p:txBody>
          <a:bodyPr/>
          <a:lstStyle/>
          <a:p>
            <a:pPr>
              <a:spcAft>
                <a:spcPts val="130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termékek standard képződési entalpiája is megmérhető: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72BA0422-4A25-4A8D-8CF7-6827741492B3}"/>
                  </a:ext>
                </a:extLst>
              </p:cNvPr>
              <p:cNvSpPr txBox="1"/>
              <p:nvPr/>
            </p:nvSpPr>
            <p:spPr>
              <a:xfrm>
                <a:off x="382291" y="2641865"/>
                <a:ext cx="11403250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400" i="1">
                          <a:latin typeface="Cambria Math" panose="02040503050406030204" pitchFamily="18" charset="0"/>
                        </a:rPr>
                        <m:t>−6</m:t>
                      </m:r>
                      <m:d>
                        <m:d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é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=−2803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72BA0422-4A25-4A8D-8CF7-682774149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1" y="2641865"/>
                <a:ext cx="11403250" cy="701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D82B12B2-C902-411C-BDA3-C68B4B42F598}"/>
                  </a:ext>
                </a:extLst>
              </p:cNvPr>
              <p:cNvSpPr txBox="1"/>
              <p:nvPr/>
            </p:nvSpPr>
            <p:spPr>
              <a:xfrm>
                <a:off x="2763199" y="3382147"/>
                <a:ext cx="6677597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𝑔𝑟𝑎𝑓𝑖𝑡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=−394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D82B12B2-C902-411C-BDA3-C68B4B42F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199" y="3382147"/>
                <a:ext cx="6677597" cy="701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E748470-BA29-44A3-B27E-D60A2BB94259}"/>
                  </a:ext>
                </a:extLst>
              </p:cNvPr>
              <p:cNvSpPr txBox="1"/>
              <p:nvPr/>
            </p:nvSpPr>
            <p:spPr>
              <a:xfrm>
                <a:off x="2886209" y="4169693"/>
                <a:ext cx="6434005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=−286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E748470-BA29-44A3-B27E-D60A2BB94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209" y="4169693"/>
                <a:ext cx="6434005" cy="701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956BE28B-02C4-40EA-AAD3-E920709E7B4D}"/>
                  </a:ext>
                </a:extLst>
              </p:cNvPr>
              <p:cNvSpPr txBox="1"/>
              <p:nvPr/>
            </p:nvSpPr>
            <p:spPr>
              <a:xfrm>
                <a:off x="1587231" y="5191236"/>
                <a:ext cx="9037089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−394</m:t>
                          </m:r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−286</m:t>
                          </m:r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𝑚𝑜𝑙</m:t>
                              </m:r>
                            </m:den>
                          </m:f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4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0=−2803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956BE28B-02C4-40EA-AAD3-E920709E7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31" y="5191236"/>
                <a:ext cx="9037089" cy="829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079D923E-F8B1-4818-B9DB-5EDE844719BF}"/>
                  </a:ext>
                </a:extLst>
              </p:cNvPr>
              <p:cNvSpPr txBox="1"/>
              <p:nvPr/>
            </p:nvSpPr>
            <p:spPr>
              <a:xfrm>
                <a:off x="4311375" y="6075370"/>
                <a:ext cx="3588098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sub>
                        <m:sup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=−1277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079D923E-F8B1-4818-B9DB-5EDE84471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375" y="6075370"/>
                <a:ext cx="3588098" cy="7014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5A3A049F-5A18-49AC-B4AE-6F815D93AC44}"/>
                  </a:ext>
                </a:extLst>
              </p:cNvPr>
              <p:cNvSpPr txBox="1"/>
              <p:nvPr/>
            </p:nvSpPr>
            <p:spPr>
              <a:xfrm>
                <a:off x="3058399" y="2134274"/>
                <a:ext cx="6086666" cy="399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r>
                        <a:rPr lang="hu-HU" sz="2400" i="1">
                          <a:latin typeface="Cambria Math" panose="02040503050406030204" pitchFamily="18" charset="0"/>
                        </a:rPr>
                        <m:t>−6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5A3A049F-5A18-49AC-B4AE-6F815D93A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399" y="2134274"/>
                <a:ext cx="6086666" cy="399405"/>
              </a:xfrm>
              <a:prstGeom prst="rect">
                <a:avLst/>
              </a:prstGeom>
              <a:blipFill>
                <a:blip r:embed="rId8"/>
                <a:stretch>
                  <a:fillRect l="-802" r="-701" b="-2121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1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termodinamika alapjai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7" y="1797777"/>
            <a:ext cx="10086109" cy="4699866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az ami befolyásolja a rendszer energiáját? Hogyan lehet azt megváltoztatni? Hogyan változik ez akkor, ha egy folyamat önként, spontán módon megy végbe?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Ezekre az emberiség a tapasztalatai alapján próbált választ adni.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Megfigyelték, pl. hogy a víz mindig lefelé folyik, és ha megfelelő berendezésen átvezetik akkor rávehető arra, hogy helyettünk dolgozzon.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Ugyanakkor, ha a vizet alacsonyabb helyről magasabbra akarjuk juttatni, akkor nekünk kell dolgozni, pumpálni.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hasonló példa hozható a hétköznapi élet más területeiről is!</a:t>
            </a:r>
          </a:p>
        </p:txBody>
      </p:sp>
    </p:spTree>
    <p:extLst>
      <p:ext uri="{BB962C8B-B14F-4D97-AF65-F5344CB8AC3E}">
        <p14:creationId xmlns:p14="http://schemas.microsoft.com/office/powerpoint/2010/main" val="31639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430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termokémiai egyenlet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03943"/>
            <a:ext cx="11558587" cy="4963112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Tehát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sztöchiometriai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egyenletben szereplő képleteknek egy negyedik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(részecske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atom/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molekulatömeg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jelentést tulajdonítva kapjuk a termokémiai egyenleteket:</a:t>
            </a:r>
          </a:p>
          <a:p>
            <a:r>
              <a:rPr lang="hu-HU" b="1" dirty="0"/>
              <a:t>a kémiai képlet negyedik, termokémiai jelentése:</a:t>
            </a:r>
            <a:r>
              <a:rPr lang="hu-HU" dirty="0"/>
              <a:t> a kémiai egyenletek termokémiai célokra szolgáló vál­tozatában a kémiai képletek jelentik az adott anyag standard képződési entalpiáját is. A vegyjelek esetében ez nulla, ha az elem a standard körülmények között stabil állapotában (pl. </a:t>
            </a:r>
            <a:r>
              <a:rPr lang="hu-HU" dirty="0" err="1"/>
              <a:t>halmazállapotá</a:t>
            </a:r>
            <a:r>
              <a:rPr lang="hu-HU" dirty="0"/>
              <a:t>-ban, módosulatában) van. Ha ettől eltérő állapotban vannak, akkor pl. a hal-</a:t>
            </a:r>
            <a:r>
              <a:rPr lang="hu-HU" dirty="0" err="1"/>
              <a:t>mazállapot</a:t>
            </a:r>
            <a:r>
              <a:rPr lang="hu-HU" dirty="0"/>
              <a:t> változások, vagy a módosulatok közötti át­alakulások entalpiáit jelentik.</a:t>
            </a:r>
          </a:p>
          <a:p>
            <a:pPr marL="6996113">
              <a:spcBef>
                <a:spcPts val="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Segítségével bármely ismeret-len képződéshő, vagy reakció-hő meghatározható!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6D235E53-07DD-4F25-9319-3B3EA3DDC1A6}"/>
                  </a:ext>
                </a:extLst>
              </p:cNvPr>
              <p:cNvSpPr txBox="1"/>
              <p:nvPr/>
            </p:nvSpPr>
            <p:spPr>
              <a:xfrm>
                <a:off x="373429" y="5339676"/>
                <a:ext cx="1917320" cy="122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6D235E53-07DD-4F25-9319-3B3EA3DDC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29" y="5339676"/>
                <a:ext cx="1917320" cy="12202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027780-9D96-46C6-8AB3-ADBDE3A4497E}"/>
                  </a:ext>
                </a:extLst>
              </p:cNvPr>
              <p:cNvSpPr txBox="1"/>
              <p:nvPr/>
            </p:nvSpPr>
            <p:spPr>
              <a:xfrm>
                <a:off x="4271321" y="5339676"/>
                <a:ext cx="2694840" cy="122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</m:e>
                      </m:nary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027780-9D96-46C6-8AB3-ADBDE3A44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21" y="5339676"/>
                <a:ext cx="2694840" cy="1220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5A53E559-FAFF-41CF-90A8-1919162FDA32}"/>
              </a:ext>
            </a:extLst>
          </p:cNvPr>
          <p:cNvSpPr/>
          <p:nvPr/>
        </p:nvSpPr>
        <p:spPr>
          <a:xfrm>
            <a:off x="2431916" y="5671204"/>
            <a:ext cx="1657350" cy="557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24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01095"/>
            <a:ext cx="11914909" cy="4890655"/>
          </a:xfrm>
        </p:spPr>
        <p:txBody>
          <a:bodyPr>
            <a:normAutofit lnSpcReduction="10000"/>
          </a:bodyPr>
          <a:lstStyle/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[21]	 Veszprémi Tamás,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kémia,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Akadémiai Kiadó, Bp., 2008,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189-198. és 211-212 oldalak.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[22]	</a:t>
            </a:r>
            <a:r>
              <a:rPr lang="hu-HU" dirty="0">
                <a:hlinkClick r:id="rId3"/>
              </a:rPr>
              <a:t>http://www.vilaglex.hu/Lexikon/Html/KaloriBo.htm</a:t>
            </a:r>
            <a:r>
              <a:rPr lang="hu-HU" dirty="0"/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(Megtekintés 2018. augusztus 21.)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[23]	Veszprémi Tamás,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kémia,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Akadémiai Kiadó, Bp., 2008,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212-220 oldalak.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[24]	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Budó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Ágoston,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Kísérleti Fizika I. kötet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Nemzeti Tankönyvkiadó Rt., Bp., 1986, ... oldal.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https://www.tankonyvtar.hu/hu/tartalom/tamop425/2011_0001_519_04292_1_Fizika1/ch04s04.html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(Megtekintés 2018. augusztus 22.)</a:t>
            </a:r>
          </a:p>
          <a:p>
            <a:pPr marL="723900" indent="-723900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[25]	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https://en.wikipedia.org/wiki/Germain_Henri_Hess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((Megtekintés 2018. augusztus 23.)</a:t>
            </a:r>
          </a:p>
          <a:p>
            <a:pPr marL="723900" indent="-72390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indent="-72390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indent="-72390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termodinamika alapjai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46" y="1705705"/>
            <a:ext cx="11263745" cy="4859986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rendszer energiája tehát feltétlenül kapcsolatban van a munkával, amit a fizika definiált: </a:t>
            </a:r>
          </a:p>
          <a:p>
            <a:r>
              <a:rPr lang="hu-HU" b="1" dirty="0"/>
              <a:t>munka:</a:t>
            </a:r>
            <a:r>
              <a:rPr lang="hu-HU" dirty="0"/>
              <a:t> (jele: </a:t>
            </a:r>
            <a:r>
              <a:rPr lang="hu-HU" i="1" dirty="0"/>
              <a:t>w</a:t>
            </a:r>
            <a:r>
              <a:rPr lang="hu-HU" dirty="0"/>
              <a:t>; mértékegysége: </a:t>
            </a:r>
            <a:r>
              <a:rPr lang="hu-HU" i="1" dirty="0"/>
              <a:t>1 J</a:t>
            </a:r>
            <a:r>
              <a:rPr lang="hu-HU" dirty="0"/>
              <a:t>) az a fizikai mennyiség, amelyet az erő és az erő irányába eső elmoz­dulás szorzataként kapunk meg. (Rendezett mozgást feltételez!)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Többféle módon végezhet munkát a rendszer, illetve végezhetünk munkát a rendszeren. Pl.: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térfogati munka – a rendszer kiterjedhet a külső nyomással szemben, vagy éppen csökken a térfogata a külső nyomás miatt: w= 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p·ΔV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felületi munka – a folyadék felszínének a növelése munkavégzést igényel, a csökkenése kedvezőbb energiaállapotba hozza a folyadékot: w=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γ·Δ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munka előjele: a rendszer végez munkát akkor negatív, ha rajta végzünk munkát pozitív! – lásd ΔV és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előjele!</a:t>
            </a:r>
          </a:p>
        </p:txBody>
      </p:sp>
    </p:spTree>
    <p:extLst>
      <p:ext uri="{BB962C8B-B14F-4D97-AF65-F5344CB8AC3E}">
        <p14:creationId xmlns:p14="http://schemas.microsoft.com/office/powerpoint/2010/main" val="34330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termodinamika alapjai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99" y="1900574"/>
            <a:ext cx="10672997" cy="4644449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munkavégzés mindig valamilyen intenzív mennyiség hatására, valamely extenzív mennyiség megváltozását eredményezve történik. Pl.: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víz azért folyik le a hegyről, mert a gravitációs tér (intenzív) erőt gyakorol rá, és a magassága (extenzív) változik meg.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vizet felpumpálni a nyomás (intenzív) növelése segítségével tudjuk, ez is erőt gyakorol rá, és a magassága (extenzív) változik meg.</a:t>
            </a: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töltéssel rendelkező részecskék a vezetőkben elektromos térerő (intenzív) hatására, mert erőt gyakorol rá, elmozdul (extenzív), és elektromos áram (extenzív) keletkezik. stb.</a:t>
            </a:r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termodinamika alapjai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750674"/>
            <a:ext cx="11263745" cy="4874979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másik tapasztalat, hogy akár az önként végbemenő, akár a munkával kikényszerített változásról van szó, a rendszer és környezete felmelegszik, vagy lehűl, ami abban nyilvánul meg, hogy hőmérsékletkülönbség lép fel, vagy szűnik meg.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azt is tapasztalhatjuk, hogy a hőmérséklet emelésével is el tudjuk érni, hogy az anyag olyan állapotba kerüljön, hogy munkára lehessen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fogni (pl. gőzturbina).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Tehát valami kicserélődik a rendszer és környezete között a melegítés/hűtés folyamán.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Valamikor úgy gondolták, hogy ez részecskével rendelkező speciális anyag, de ma már tudjuk, hogy nincs ilyen részecske!</a:t>
            </a:r>
          </a:p>
        </p:txBody>
      </p:sp>
    </p:spTree>
    <p:extLst>
      <p:ext uri="{BB962C8B-B14F-4D97-AF65-F5344CB8AC3E}">
        <p14:creationId xmlns:p14="http://schemas.microsoft.com/office/powerpoint/2010/main" val="19373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termodinamika alapjai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5" y="1749854"/>
            <a:ext cx="11512446" cy="4860808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a másik mennyiséget nevezték el hőnek:</a:t>
            </a:r>
          </a:p>
          <a:p>
            <a:r>
              <a:rPr lang="hu-HU" b="1" dirty="0"/>
              <a:t>hő:</a:t>
            </a:r>
            <a:r>
              <a:rPr lang="hu-HU" dirty="0"/>
              <a:t> (jele: </a:t>
            </a:r>
            <a:r>
              <a:rPr lang="hu-HU" i="1" dirty="0"/>
              <a:t>q</a:t>
            </a:r>
            <a:r>
              <a:rPr lang="hu-HU" dirty="0"/>
              <a:t>; mértékegysége: </a:t>
            </a:r>
            <a:r>
              <a:rPr lang="hu-HU" i="1" dirty="0"/>
              <a:t>1 J</a:t>
            </a:r>
            <a:r>
              <a:rPr lang="hu-HU" dirty="0"/>
              <a:t>) az energia azon formája, amely a rendszer és környezete, vagy két rendszer között, azok hőmérsékletének a különbség mi-</a:t>
            </a:r>
            <a:r>
              <a:rPr lang="hu-HU" dirty="0" err="1"/>
              <a:t>att</a:t>
            </a:r>
            <a:r>
              <a:rPr lang="hu-HU" dirty="0"/>
              <a:t> áramlik, cserélődik ki. (Rendezetlen mozgást feltételez!)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hőcsere hajtóereje a hőmérséklet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különbsége: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/>
              <a:t>hőmérséklet:</a:t>
            </a:r>
            <a:r>
              <a:rPr lang="hu-HU" dirty="0"/>
              <a:t> (jele: </a:t>
            </a:r>
            <a:r>
              <a:rPr lang="hu-HU" i="1" dirty="0"/>
              <a:t>T</a:t>
            </a:r>
            <a:r>
              <a:rPr lang="hu-HU" dirty="0"/>
              <a:t>; mértékegysége: </a:t>
            </a:r>
            <a:r>
              <a:rPr lang="hu-HU" i="1" dirty="0"/>
              <a:t>1 K</a:t>
            </a:r>
            <a:r>
              <a:rPr lang="hu-HU" dirty="0"/>
              <a:t>) egy rendszert alkotó részecskék rendezetlen mozgásából szár­mazó, átlagos, kinetikus energiájukra jellemző mennyiség. Természetes nullpontja van. A hőátadást eredmé­nyező </a:t>
            </a:r>
            <a:r>
              <a:rPr lang="hu-HU" dirty="0" err="1"/>
              <a:t>folyama</a:t>
            </a:r>
            <a:r>
              <a:rPr lang="hu-HU" dirty="0"/>
              <a:t>-tok hajtóereje.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előjelkonvenció itt is érvényes! A rendszer által felvett hő pozitív, a le-adott negatív előjelű!</a:t>
            </a:r>
          </a:p>
        </p:txBody>
      </p:sp>
    </p:spTree>
    <p:extLst>
      <p:ext uri="{BB962C8B-B14F-4D97-AF65-F5344CB8AC3E}">
        <p14:creationId xmlns:p14="http://schemas.microsoft.com/office/powerpoint/2010/main" val="13455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termodinamika alapjai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75" y="1514006"/>
                <a:ext cx="11512446" cy="5156617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felvett/leadott hő mennyiségét is meg kell adnunk valahogy!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Azt tudjuk, hogy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~∆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hu-HU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és </a:t>
                </a:r>
                <a:r>
                  <a:rPr lang="el-GR" i="1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hu-HU" i="1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hu-HU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előjele pozitív ha melegítünk valamit, azaz hőt közlünk vele, negatív az ellenkező esetben.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Az arányossági tényező elé tehát nem kell negatív előjel, mint a térfogati munkánál!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Az arányossági tényezőt jelöljük K-</a:t>
                </a:r>
                <a:r>
                  <a:rPr lang="hu-HU" dirty="0" err="1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val</a:t>
                </a:r>
                <a:r>
                  <a:rPr lang="hu-HU" dirty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Tapasztalatból tudjuk, hogy a különböző anyagok esetében más-más hőmennyiség szükséges a hőmérsékletének a megváltoztatásához.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Azt is mindenki tapasztalta, hogy ahhoz, hogy adott hőmérsékletváltozást tudjunk elérni ugyanannak az anyagnak eltérő mennyiségénél, szintén eltérő hőmennyiségre van szükségünk!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75" y="1514006"/>
                <a:ext cx="11512446" cy="5156617"/>
              </a:xfrm>
              <a:blipFill>
                <a:blip r:embed="rId3"/>
                <a:stretch>
                  <a:fillRect l="-953" t="-2009" r="-7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/>
              <p:nvPr/>
            </p:nvSpPr>
            <p:spPr>
              <a:xfrm>
                <a:off x="7420134" y="3591476"/>
                <a:ext cx="21989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134" y="3591476"/>
                <a:ext cx="2198935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3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termodinamika alapjai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75" y="1514006"/>
                <a:ext cx="11512446" cy="5156617"/>
              </a:xfrm>
            </p:spPr>
            <p:txBody>
              <a:bodyPr>
                <a:normAutofit/>
              </a:bodyPr>
              <a:lstStyle/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egyenletünkben lévő arányossági tényező tehát függ az anyag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mennyisé-gétől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amelyiknek a hőmérséklete változik, és jellemző az anyag minőségére is!</a:t>
                </a:r>
              </a:p>
              <a:p>
                <a:pPr>
                  <a:spcAft>
                    <a:spcPts val="8000"/>
                  </a:spcAft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 az anyag mennyiségét a tömegével adjuk meg, akkor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szorzat-ként megadva az állandót, elkülönítettük a két tulajdonságtól való függést!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anyag minőségére jellemző állandó a 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aminek az értelmét az összefüggést átrendezve adhatjuk meg, és a neve fajlagos hőkapacitás!</a:t>
                </a:r>
              </a:p>
              <a:p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 az anyag mennyiségét </a:t>
                </a:r>
                <a:r>
                  <a:rPr lang="hu-H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molokban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adjuk meg, akkor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és </a:t>
                </a:r>
                <a:r>
                  <a:rPr lang="hu-HU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moláris hőkapacitás!</a:t>
                </a:r>
              </a:p>
              <a:p>
                <a:pPr marL="0" indent="0">
                  <a:buNone/>
                </a:pP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75" y="1514006"/>
                <a:ext cx="11512446" cy="5156617"/>
              </a:xfrm>
              <a:blipFill>
                <a:blip r:embed="rId3"/>
                <a:stretch>
                  <a:fillRect l="-953" t="-20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/>
              <p:nvPr/>
            </p:nvSpPr>
            <p:spPr>
              <a:xfrm>
                <a:off x="2263517" y="3846308"/>
                <a:ext cx="32061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517" y="3846308"/>
                <a:ext cx="320619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6FF7E3-F3D3-4D41-842A-D7A6D6FCD10C}"/>
                  </a:ext>
                </a:extLst>
              </p:cNvPr>
              <p:cNvSpPr txBox="1"/>
              <p:nvPr/>
            </p:nvSpPr>
            <p:spPr>
              <a:xfrm>
                <a:off x="7347681" y="3666423"/>
                <a:ext cx="2413289" cy="948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∙∆</m:t>
                          </m:r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6FF7E3-F3D3-4D41-842A-D7A6D6FC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681" y="3666423"/>
                <a:ext cx="2413289" cy="948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2F20FB2A-5AE8-4A76-BE4D-0F26F040094B}"/>
                  </a:ext>
                </a:extLst>
              </p:cNvPr>
              <p:cNvSpPr txBox="1"/>
              <p:nvPr/>
            </p:nvSpPr>
            <p:spPr>
              <a:xfrm>
                <a:off x="4484560" y="6097331"/>
                <a:ext cx="31327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2F20FB2A-5AE8-4A76-BE4D-0F26F0400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560" y="6097331"/>
                <a:ext cx="313271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5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6816</TotalTime>
  <Words>4733</Words>
  <Application>Microsoft Office PowerPoint</Application>
  <PresentationFormat>Widescreen</PresentationFormat>
  <Paragraphs>302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Wingdings</vt:lpstr>
      <vt:lpstr>Office-téma</vt:lpstr>
      <vt:lpstr>Kémia alapjai  5. Termodinamika, termokémia</vt:lpstr>
      <vt:lpstr>A termodinamika alapjai [21]</vt:lpstr>
      <vt:lpstr>A termodinamika alapjai</vt:lpstr>
      <vt:lpstr>A termodinamika alapjai</vt:lpstr>
      <vt:lpstr>A termodinamika alapjai</vt:lpstr>
      <vt:lpstr>A termodinamika alapjai</vt:lpstr>
      <vt:lpstr>A termodinamika alapjai</vt:lpstr>
      <vt:lpstr>A termodinamika alapjai</vt:lpstr>
      <vt:lpstr>A termodinamika alapjai</vt:lpstr>
      <vt:lpstr>A termodinamika alapjai</vt:lpstr>
      <vt:lpstr>A termodinamika alapjai</vt:lpstr>
      <vt:lpstr>A termodinamika alapjai</vt:lpstr>
      <vt:lpstr>A termodinamika I. fő tétele</vt:lpstr>
      <vt:lpstr>Állapotfüggvények</vt:lpstr>
      <vt:lpstr>PowerPoint Presentation</vt:lpstr>
      <vt:lpstr>PowerPoint Presentation</vt:lpstr>
      <vt:lpstr>ΔU mérése - kalorimetria</vt:lpstr>
      <vt:lpstr>Az entalpia [23]</vt:lpstr>
      <vt:lpstr>Az entalpia</vt:lpstr>
      <vt:lpstr>Az entalpiaváltozás - ΔH - mérése</vt:lpstr>
      <vt:lpstr>Kalorimetria - ma</vt:lpstr>
      <vt:lpstr>Termokémiai egyenletek</vt:lpstr>
      <vt:lpstr>Termokémiai egyenletek</vt:lpstr>
      <vt:lpstr>Termokémiai egyenletek</vt:lpstr>
      <vt:lpstr>Termokémiai egyenletek</vt:lpstr>
      <vt:lpstr>Termokémiai egyenletek – Hess tétele</vt:lpstr>
      <vt:lpstr>Termokémiai egyenletek</vt:lpstr>
      <vt:lpstr>Standard képződési entalpia </vt:lpstr>
      <vt:lpstr>Standard képződési entalpia</vt:lpstr>
      <vt:lpstr>A termokémiai egyenlet</vt:lpstr>
      <vt:lpstr>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Kémia alapjai  1. Alapfogalmak</dc:title>
  <dc:creator>Ottó</dc:creator>
  <cp:lastModifiedBy>szistvan</cp:lastModifiedBy>
  <cp:revision>698</cp:revision>
  <dcterms:created xsi:type="dcterms:W3CDTF">2018-07-21T17:18:01Z</dcterms:created>
  <dcterms:modified xsi:type="dcterms:W3CDTF">2024-09-30T13:20:24Z</dcterms:modified>
</cp:coreProperties>
</file>